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 id="2147484062" r:id="rId2"/>
    <p:sldMasterId id="2147484958" r:id="rId3"/>
    <p:sldMasterId id="2147484970" r:id="rId4"/>
  </p:sldMasterIdLst>
  <p:notesMasterIdLst>
    <p:notesMasterId r:id="rId25"/>
  </p:notesMasterIdLst>
  <p:handoutMasterIdLst>
    <p:handoutMasterId r:id="rId26"/>
  </p:handoutMasterIdLst>
  <p:sldIdLst>
    <p:sldId id="848" r:id="rId5"/>
    <p:sldId id="847" r:id="rId6"/>
    <p:sldId id="762" r:id="rId7"/>
    <p:sldId id="767" r:id="rId8"/>
    <p:sldId id="768" r:id="rId9"/>
    <p:sldId id="877" r:id="rId10"/>
    <p:sldId id="864" r:id="rId11"/>
    <p:sldId id="888" r:id="rId12"/>
    <p:sldId id="884" r:id="rId13"/>
    <p:sldId id="885" r:id="rId14"/>
    <p:sldId id="886" r:id="rId15"/>
    <p:sldId id="887" r:id="rId16"/>
    <p:sldId id="889" r:id="rId17"/>
    <p:sldId id="872" r:id="rId18"/>
    <p:sldId id="890" r:id="rId19"/>
    <p:sldId id="891" r:id="rId20"/>
    <p:sldId id="892" r:id="rId21"/>
    <p:sldId id="893" r:id="rId22"/>
    <p:sldId id="795" r:id="rId23"/>
    <p:sldId id="844" r:id="rId24"/>
  </p:sldIdLst>
  <p:sldSz cx="12192000" cy="6858000"/>
  <p:notesSz cx="6797675" cy="9926638"/>
  <p:custDataLst>
    <p:tags r:id="rId2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600"/>
    <a:srgbClr val="404040"/>
    <a:srgbClr val="FF7809"/>
    <a:srgbClr val="2B3749"/>
    <a:srgbClr val="36455C"/>
    <a:srgbClr val="465A78"/>
    <a:srgbClr val="005A9E"/>
    <a:srgbClr val="3C643C"/>
    <a:srgbClr val="002364"/>
    <a:srgbClr val="FD2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85" autoAdjust="0"/>
    <p:restoredTop sz="80912" autoAdjust="0"/>
  </p:normalViewPr>
  <p:slideViewPr>
    <p:cSldViewPr snapToGrid="0">
      <p:cViewPr varScale="1">
        <p:scale>
          <a:sx n="86" d="100"/>
          <a:sy n="86" d="100"/>
        </p:scale>
        <p:origin x="480" y="78"/>
      </p:cViewPr>
      <p:guideLst>
        <p:guide orient="horz" pos="2160"/>
        <p:guide pos="3840"/>
      </p:guideLst>
    </p:cSldViewPr>
  </p:slideViewPr>
  <p:outlineViewPr>
    <p:cViewPr>
      <p:scale>
        <a:sx n="33" d="100"/>
        <a:sy n="33" d="100"/>
      </p:scale>
      <p:origin x="0" y="-5088"/>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8223D-9362-415E-8C38-9D2072FC47F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C41269B1-9D92-40D7-A572-1B0B9BDDC268}">
      <dgm:prSet phldrT="[Text]" custT="1"/>
      <dgm:spPr>
        <a:solidFill>
          <a:srgbClr val="FA9600"/>
        </a:solidFill>
      </dgm:spPr>
      <dgm:t>
        <a:bodyPr/>
        <a:lstStyle/>
        <a:p>
          <a:r>
            <a:rPr lang="en-US"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12,883 patients with a learning disability, admitted to hospital as an emergency admission for over two days during the three-month study period</a:t>
          </a:r>
        </a:p>
        <a:p>
          <a:r>
            <a:rPr lang="en-US" sz="1200" b="1" i="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*Patients were identified with an ICD10 code for learning disability (F70-F79) or were on a local learning disability register</a:t>
          </a:r>
          <a:endParaRPr lang="en-GB" sz="1200" b="1" i="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US" sz="1200" b="1" i="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*Only one admission per patient was included</a:t>
          </a:r>
          <a:endParaRPr lang="en-GB" sz="1200" b="1" i="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gm:t>
    </dgm:pt>
    <dgm:pt modelId="{9323D2ED-69C8-4A40-8A20-F6E961678965}" type="parTrans" cxnId="{5F180223-DF18-462E-AA66-A86A6B1C676F}">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B9206B71-3F3F-4C11-ACF0-A992EF7ED7CB}" type="sibTrans" cxnId="{5F180223-DF18-462E-AA66-A86A6B1C676F}">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DF0202FE-9D5B-4928-B55D-581F21FB4EF0}" type="asst">
      <dgm:prSet phldrT="[Text]" custT="1"/>
      <dgm:spPr>
        <a:solidFill>
          <a:srgbClr val="FA9600"/>
        </a:solidFill>
      </dgm:spPr>
      <dgm:t>
        <a:bodyPr/>
        <a:lstStyle/>
        <a:p>
          <a:r>
            <a:rPr lang="en-US"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130 patients were excluded as they did not meet the study criteria</a:t>
          </a:r>
          <a:endParaRPr lang="en-GB"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gm:t>
    </dgm:pt>
    <dgm:pt modelId="{115AF4DE-09A5-4712-A576-0725F3688385}" type="parTrans" cxnId="{717ADC9A-AF59-442F-8E04-58BD4E52D98C}">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C8AF1C49-D8EE-4A43-93A2-18C13ED60897}" type="sibTrans" cxnId="{717ADC9A-AF59-442F-8E04-58BD4E52D98C}">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0BF96AED-83AD-421C-991F-D3A2DE15FFD1}">
      <dgm:prSet phldrT="[Text]" custT="1"/>
      <dgm:spPr>
        <a:solidFill>
          <a:srgbClr val="FA9600"/>
        </a:solidFill>
      </dgm:spPr>
      <dgm:t>
        <a:bodyPr/>
        <a:lstStyle/>
        <a:p>
          <a:r>
            <a:rPr lang="en-GB"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1,040 patients included</a:t>
          </a:r>
        </a:p>
      </dgm:t>
    </dgm:pt>
    <dgm:pt modelId="{1C4F115E-0456-4542-A72E-CE261002CD9D}" type="parTrans" cxnId="{17487064-5C2E-42EF-AE00-7C5967751359}">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9667C5AB-23D7-49B3-9334-9C69C1030147}" type="sibTrans" cxnId="{17487064-5C2E-42EF-AE00-7C5967751359}">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CF4C8B1C-5A0B-43F6-B267-9962A4861C02}">
      <dgm:prSet phldrT="[Text]" custT="1"/>
      <dgm:spPr>
        <a:solidFill>
          <a:srgbClr val="FA9600"/>
        </a:solidFill>
      </dgm:spPr>
      <dgm:t>
        <a:bodyPr/>
        <a:lstStyle/>
        <a:p>
          <a:r>
            <a:rPr lang="en-GB"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666 clinician questionnaires</a:t>
          </a:r>
        </a:p>
      </dgm:t>
    </dgm:pt>
    <dgm:pt modelId="{C4E87D91-BA6E-4333-BB81-ECF6ED4A725A}" type="sibTrans" cxnId="{B6E07BF0-BC23-4D16-8DBF-5AF0DF27A346}">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ABED39A8-F54C-4347-9739-9166A11CC3F0}" type="parTrans" cxnId="{B6E07BF0-BC23-4D16-8DBF-5AF0DF27A346}">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28B9855D-D1D8-4976-A8C4-82BCE88217E5}">
      <dgm:prSet phldrT="[Text]" custT="1"/>
      <dgm:spPr>
        <a:solidFill>
          <a:srgbClr val="FA9600"/>
        </a:solidFill>
      </dgm:spPr>
      <dgm:t>
        <a:bodyPr/>
        <a:lstStyle/>
        <a:p>
          <a:r>
            <a:rPr lang="en-US"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366 sets of case notes</a:t>
          </a:r>
          <a:endParaRPr lang="en-GB"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gm:t>
    </dgm:pt>
    <dgm:pt modelId="{D7096CF1-7B0C-41FA-AF80-D2B8E6C1F90E}" type="parTrans" cxnId="{BB3EEC7A-A282-47B2-B92A-6B07F856CCA8}">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FE908DE1-34FA-4D43-B98A-61A71D60CC5A}" type="sibTrans" cxnId="{BB3EEC7A-A282-47B2-B92A-6B07F856CCA8}">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7C67D0B1-BBE0-4EFA-92D9-9C8BDCCD1D29}">
      <dgm:prSet phldrT="[Text]" custT="1"/>
      <dgm:spPr>
        <a:solidFill>
          <a:srgbClr val="FA9600"/>
        </a:solidFill>
      </dgm:spPr>
      <dgm:t>
        <a:bodyPr/>
        <a:lstStyle/>
        <a:p>
          <a:r>
            <a:rPr lang="en-GB" sz="14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144 primary care questionnaires</a:t>
          </a:r>
        </a:p>
      </dgm:t>
    </dgm:pt>
    <dgm:pt modelId="{26F83741-7AA6-46D9-B2E5-12F136850B58}" type="parTrans" cxnId="{7E297C66-D252-4880-830A-AF269BA80360}">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77AEA621-A42B-4C7D-8CBA-1843FD9E0606}" type="sibTrans" cxnId="{7E297C66-D252-4880-830A-AF269BA80360}">
      <dgm:prSet/>
      <dgm:spPr/>
      <dgm:t>
        <a:bodyPr/>
        <a:lstStyle/>
        <a:p>
          <a:endParaRPr lang="en-GB" sz="1400" b="1">
            <a:latin typeface="Calibri" panose="020F0502020204030204" pitchFamily="34" charset="0"/>
            <a:ea typeface="Calibri" panose="020F0502020204030204" pitchFamily="34" charset="0"/>
            <a:cs typeface="Calibri" panose="020F0502020204030204" pitchFamily="34" charset="0"/>
          </a:endParaRPr>
        </a:p>
      </dgm:t>
    </dgm:pt>
    <dgm:pt modelId="{357F45E3-B1A2-4D71-BCA2-818B4EE05C2A}" type="pres">
      <dgm:prSet presAssocID="{A498223D-9362-415E-8C38-9D2072FC47F6}" presName="hierChild1" presStyleCnt="0">
        <dgm:presLayoutVars>
          <dgm:orgChart val="1"/>
          <dgm:chPref val="1"/>
          <dgm:dir/>
          <dgm:animOne val="branch"/>
          <dgm:animLvl val="lvl"/>
          <dgm:resizeHandles/>
        </dgm:presLayoutVars>
      </dgm:prSet>
      <dgm:spPr/>
    </dgm:pt>
    <dgm:pt modelId="{F01C7C2C-CD21-4E06-8EBC-C5B9CEDF7BB4}" type="pres">
      <dgm:prSet presAssocID="{C41269B1-9D92-40D7-A572-1B0B9BDDC268}" presName="hierRoot1" presStyleCnt="0">
        <dgm:presLayoutVars>
          <dgm:hierBranch val="init"/>
        </dgm:presLayoutVars>
      </dgm:prSet>
      <dgm:spPr/>
    </dgm:pt>
    <dgm:pt modelId="{1885D822-03AC-4987-9FAE-59FB77ABCF68}" type="pres">
      <dgm:prSet presAssocID="{C41269B1-9D92-40D7-A572-1B0B9BDDC268}" presName="rootComposite1" presStyleCnt="0"/>
      <dgm:spPr/>
    </dgm:pt>
    <dgm:pt modelId="{DE5BFD9F-4FB2-40C4-9B1A-34F81B4153A4}" type="pres">
      <dgm:prSet presAssocID="{C41269B1-9D92-40D7-A572-1B0B9BDDC268}" presName="rootText1" presStyleLbl="node0" presStyleIdx="0" presStyleCnt="1" custScaleX="741830" custScaleY="189831">
        <dgm:presLayoutVars>
          <dgm:chPref val="3"/>
        </dgm:presLayoutVars>
      </dgm:prSet>
      <dgm:spPr/>
    </dgm:pt>
    <dgm:pt modelId="{B5E5B414-C4A3-4784-B677-7EC16B04413E}" type="pres">
      <dgm:prSet presAssocID="{C41269B1-9D92-40D7-A572-1B0B9BDDC268}" presName="rootConnector1" presStyleLbl="node1" presStyleIdx="0" presStyleCnt="0"/>
      <dgm:spPr/>
    </dgm:pt>
    <dgm:pt modelId="{81BE0D54-3C56-4F28-AF67-7B01E5E7D29B}" type="pres">
      <dgm:prSet presAssocID="{C41269B1-9D92-40D7-A572-1B0B9BDDC268}" presName="hierChild2" presStyleCnt="0"/>
      <dgm:spPr/>
    </dgm:pt>
    <dgm:pt modelId="{F56C1F26-F6D8-4EE1-9D91-6D5E07E37E96}" type="pres">
      <dgm:prSet presAssocID="{1C4F115E-0456-4542-A72E-CE261002CD9D}" presName="Name37" presStyleLbl="parChTrans1D2" presStyleIdx="0" presStyleCnt="2"/>
      <dgm:spPr/>
    </dgm:pt>
    <dgm:pt modelId="{B3CBAEDD-EA58-4444-A0E4-F9AD9FFE065B}" type="pres">
      <dgm:prSet presAssocID="{0BF96AED-83AD-421C-991F-D3A2DE15FFD1}" presName="hierRoot2" presStyleCnt="0">
        <dgm:presLayoutVars>
          <dgm:hierBranch val="init"/>
        </dgm:presLayoutVars>
      </dgm:prSet>
      <dgm:spPr/>
    </dgm:pt>
    <dgm:pt modelId="{F797E8D1-A581-48CC-8776-93793A79148C}" type="pres">
      <dgm:prSet presAssocID="{0BF96AED-83AD-421C-991F-D3A2DE15FFD1}" presName="rootComposite" presStyleCnt="0"/>
      <dgm:spPr/>
    </dgm:pt>
    <dgm:pt modelId="{89C6E287-0B28-4FC1-BC16-46BC84D384F1}" type="pres">
      <dgm:prSet presAssocID="{0BF96AED-83AD-421C-991F-D3A2DE15FFD1}" presName="rootText" presStyleLbl="node2" presStyleIdx="0" presStyleCnt="1" custScaleX="726883" custScaleY="84415">
        <dgm:presLayoutVars>
          <dgm:chPref val="3"/>
        </dgm:presLayoutVars>
      </dgm:prSet>
      <dgm:spPr/>
    </dgm:pt>
    <dgm:pt modelId="{A1EE9085-47C0-4325-A69B-A129BC773269}" type="pres">
      <dgm:prSet presAssocID="{0BF96AED-83AD-421C-991F-D3A2DE15FFD1}" presName="rootConnector" presStyleLbl="node2" presStyleIdx="0" presStyleCnt="1"/>
      <dgm:spPr/>
    </dgm:pt>
    <dgm:pt modelId="{AE0C0AB6-20D0-4555-82BC-364784856BC5}" type="pres">
      <dgm:prSet presAssocID="{0BF96AED-83AD-421C-991F-D3A2DE15FFD1}" presName="hierChild4" presStyleCnt="0"/>
      <dgm:spPr/>
    </dgm:pt>
    <dgm:pt modelId="{8DFE3308-9BA5-44ED-97D8-1400B767B834}" type="pres">
      <dgm:prSet presAssocID="{ABED39A8-F54C-4347-9739-9166A11CC3F0}" presName="Name37" presStyleLbl="parChTrans1D3" presStyleIdx="0" presStyleCnt="3"/>
      <dgm:spPr/>
    </dgm:pt>
    <dgm:pt modelId="{2D657DC5-54D3-4D0B-8940-049439E9F32C}" type="pres">
      <dgm:prSet presAssocID="{CF4C8B1C-5A0B-43F6-B267-9962A4861C02}" presName="hierRoot2" presStyleCnt="0">
        <dgm:presLayoutVars>
          <dgm:hierBranch val="init"/>
        </dgm:presLayoutVars>
      </dgm:prSet>
      <dgm:spPr/>
    </dgm:pt>
    <dgm:pt modelId="{F69BC32B-A1AA-4B6F-800E-9AFA2B4D261D}" type="pres">
      <dgm:prSet presAssocID="{CF4C8B1C-5A0B-43F6-B267-9962A4861C02}" presName="rootComposite" presStyleCnt="0"/>
      <dgm:spPr/>
    </dgm:pt>
    <dgm:pt modelId="{96CD0D0C-96CA-49CE-A77F-D38D678E447D}" type="pres">
      <dgm:prSet presAssocID="{CF4C8B1C-5A0B-43F6-B267-9962A4861C02}" presName="rootText" presStyleLbl="node3" presStyleIdx="0" presStyleCnt="3" custScaleX="338685" custLinFactNeighborX="4632" custLinFactNeighborY="-12957">
        <dgm:presLayoutVars>
          <dgm:chPref val="3"/>
        </dgm:presLayoutVars>
      </dgm:prSet>
      <dgm:spPr/>
    </dgm:pt>
    <dgm:pt modelId="{12EDA5EC-A9C9-4FCC-BF6C-8B364D47915E}" type="pres">
      <dgm:prSet presAssocID="{CF4C8B1C-5A0B-43F6-B267-9962A4861C02}" presName="rootConnector" presStyleLbl="node3" presStyleIdx="0" presStyleCnt="3"/>
      <dgm:spPr/>
    </dgm:pt>
    <dgm:pt modelId="{CDDB9358-C982-46AB-A878-496ED6823C2D}" type="pres">
      <dgm:prSet presAssocID="{CF4C8B1C-5A0B-43F6-B267-9962A4861C02}" presName="hierChild4" presStyleCnt="0"/>
      <dgm:spPr/>
    </dgm:pt>
    <dgm:pt modelId="{B29D7913-B729-4757-80CC-39B47301174E}" type="pres">
      <dgm:prSet presAssocID="{CF4C8B1C-5A0B-43F6-B267-9962A4861C02}" presName="hierChild5" presStyleCnt="0"/>
      <dgm:spPr/>
    </dgm:pt>
    <dgm:pt modelId="{F364373A-E4B8-4A34-B3C4-6645B6B391B7}" type="pres">
      <dgm:prSet presAssocID="{D7096CF1-7B0C-41FA-AF80-D2B8E6C1F90E}" presName="Name37" presStyleLbl="parChTrans1D3" presStyleIdx="1" presStyleCnt="3"/>
      <dgm:spPr/>
    </dgm:pt>
    <dgm:pt modelId="{70B35F57-FA7B-4423-808E-01011524C1D7}" type="pres">
      <dgm:prSet presAssocID="{28B9855D-D1D8-4976-A8C4-82BCE88217E5}" presName="hierRoot2" presStyleCnt="0">
        <dgm:presLayoutVars>
          <dgm:hierBranch val="init"/>
        </dgm:presLayoutVars>
      </dgm:prSet>
      <dgm:spPr/>
    </dgm:pt>
    <dgm:pt modelId="{50B6556C-E6B9-443D-A92E-B8B3D30FF2FE}" type="pres">
      <dgm:prSet presAssocID="{28B9855D-D1D8-4976-A8C4-82BCE88217E5}" presName="rootComposite" presStyleCnt="0"/>
      <dgm:spPr/>
    </dgm:pt>
    <dgm:pt modelId="{CD981FFF-FBA1-4CED-9D33-03594EB43363}" type="pres">
      <dgm:prSet presAssocID="{28B9855D-D1D8-4976-A8C4-82BCE88217E5}" presName="rootText" presStyleLbl="node3" presStyleIdx="1" presStyleCnt="3" custScaleX="338823" custLinFactNeighborX="6089" custLinFactNeighborY="-42884">
        <dgm:presLayoutVars>
          <dgm:chPref val="3"/>
        </dgm:presLayoutVars>
      </dgm:prSet>
      <dgm:spPr/>
    </dgm:pt>
    <dgm:pt modelId="{90A29964-F86A-40EB-B732-858C8B83E1CA}" type="pres">
      <dgm:prSet presAssocID="{28B9855D-D1D8-4976-A8C4-82BCE88217E5}" presName="rootConnector" presStyleLbl="node3" presStyleIdx="1" presStyleCnt="3"/>
      <dgm:spPr/>
    </dgm:pt>
    <dgm:pt modelId="{524D348D-BBE9-423D-A488-2B9EAF17D121}" type="pres">
      <dgm:prSet presAssocID="{28B9855D-D1D8-4976-A8C4-82BCE88217E5}" presName="hierChild4" presStyleCnt="0"/>
      <dgm:spPr/>
    </dgm:pt>
    <dgm:pt modelId="{E207D08D-4115-461B-B4EB-FA2A1F4E091D}" type="pres">
      <dgm:prSet presAssocID="{28B9855D-D1D8-4976-A8C4-82BCE88217E5}" presName="hierChild5" presStyleCnt="0"/>
      <dgm:spPr/>
    </dgm:pt>
    <dgm:pt modelId="{6488B81F-7221-40E3-B640-AE3A19015548}" type="pres">
      <dgm:prSet presAssocID="{26F83741-7AA6-46D9-B2E5-12F136850B58}" presName="Name37" presStyleLbl="parChTrans1D3" presStyleIdx="2" presStyleCnt="3"/>
      <dgm:spPr/>
    </dgm:pt>
    <dgm:pt modelId="{0F773F7A-819B-4227-930B-E61BA1120A01}" type="pres">
      <dgm:prSet presAssocID="{7C67D0B1-BBE0-4EFA-92D9-9C8BDCCD1D29}" presName="hierRoot2" presStyleCnt="0">
        <dgm:presLayoutVars>
          <dgm:hierBranch val="init"/>
        </dgm:presLayoutVars>
      </dgm:prSet>
      <dgm:spPr/>
    </dgm:pt>
    <dgm:pt modelId="{C06133C8-EF11-4E95-B62F-75D78FB3824B}" type="pres">
      <dgm:prSet presAssocID="{7C67D0B1-BBE0-4EFA-92D9-9C8BDCCD1D29}" presName="rootComposite" presStyleCnt="0"/>
      <dgm:spPr/>
    </dgm:pt>
    <dgm:pt modelId="{E938E1BC-ACB7-441F-B745-79B65C1FCE33}" type="pres">
      <dgm:prSet presAssocID="{7C67D0B1-BBE0-4EFA-92D9-9C8BDCCD1D29}" presName="rootText" presStyleLbl="node3" presStyleIdx="2" presStyleCnt="3" custScaleX="338823" custLinFactNeighborX="6089" custLinFactNeighborY="-69071">
        <dgm:presLayoutVars>
          <dgm:chPref val="3"/>
        </dgm:presLayoutVars>
      </dgm:prSet>
      <dgm:spPr/>
    </dgm:pt>
    <dgm:pt modelId="{E617FD92-C0C4-4FBD-B744-818C99695F1E}" type="pres">
      <dgm:prSet presAssocID="{7C67D0B1-BBE0-4EFA-92D9-9C8BDCCD1D29}" presName="rootConnector" presStyleLbl="node3" presStyleIdx="2" presStyleCnt="3"/>
      <dgm:spPr/>
    </dgm:pt>
    <dgm:pt modelId="{FAF7309B-48A7-4718-9B14-0F825F98E084}" type="pres">
      <dgm:prSet presAssocID="{7C67D0B1-BBE0-4EFA-92D9-9C8BDCCD1D29}" presName="hierChild4" presStyleCnt="0"/>
      <dgm:spPr/>
    </dgm:pt>
    <dgm:pt modelId="{3C6B00DD-5C44-4ED2-9ED4-B459F1357FE2}" type="pres">
      <dgm:prSet presAssocID="{7C67D0B1-BBE0-4EFA-92D9-9C8BDCCD1D29}" presName="hierChild5" presStyleCnt="0"/>
      <dgm:spPr/>
    </dgm:pt>
    <dgm:pt modelId="{B79E9D76-8FDB-4F89-B3A8-503388CB6CA6}" type="pres">
      <dgm:prSet presAssocID="{0BF96AED-83AD-421C-991F-D3A2DE15FFD1}" presName="hierChild5" presStyleCnt="0"/>
      <dgm:spPr/>
    </dgm:pt>
    <dgm:pt modelId="{DE713943-D937-46DC-AACF-9AB5992416F1}" type="pres">
      <dgm:prSet presAssocID="{C41269B1-9D92-40D7-A572-1B0B9BDDC268}" presName="hierChild3" presStyleCnt="0"/>
      <dgm:spPr/>
    </dgm:pt>
    <dgm:pt modelId="{EE9EA907-BC3B-483E-818B-C08167AF863B}" type="pres">
      <dgm:prSet presAssocID="{115AF4DE-09A5-4712-A576-0725F3688385}" presName="Name111" presStyleLbl="parChTrans1D2" presStyleIdx="1" presStyleCnt="2"/>
      <dgm:spPr/>
    </dgm:pt>
    <dgm:pt modelId="{83BC56E5-01EB-4EA7-8788-9B358C5584F7}" type="pres">
      <dgm:prSet presAssocID="{DF0202FE-9D5B-4928-B55D-581F21FB4EF0}" presName="hierRoot3" presStyleCnt="0">
        <dgm:presLayoutVars>
          <dgm:hierBranch val="r"/>
        </dgm:presLayoutVars>
      </dgm:prSet>
      <dgm:spPr/>
    </dgm:pt>
    <dgm:pt modelId="{6CA6EFBC-98E7-4A36-A57F-5C5DAA9D06BE}" type="pres">
      <dgm:prSet presAssocID="{DF0202FE-9D5B-4928-B55D-581F21FB4EF0}" presName="rootComposite3" presStyleCnt="0"/>
      <dgm:spPr/>
    </dgm:pt>
    <dgm:pt modelId="{961C302B-CB61-4953-8485-81387815611F}" type="pres">
      <dgm:prSet presAssocID="{DF0202FE-9D5B-4928-B55D-581F21FB4EF0}" presName="rootText3" presStyleLbl="asst1" presStyleIdx="0" presStyleCnt="1" custScaleX="347183" custLinFactNeighborX="-12307" custLinFactNeighborY="-4742">
        <dgm:presLayoutVars>
          <dgm:chPref val="3"/>
        </dgm:presLayoutVars>
      </dgm:prSet>
      <dgm:spPr/>
    </dgm:pt>
    <dgm:pt modelId="{09412B98-96AD-4EAC-AD51-082437663EC5}" type="pres">
      <dgm:prSet presAssocID="{DF0202FE-9D5B-4928-B55D-581F21FB4EF0}" presName="rootConnector3" presStyleLbl="asst1" presStyleIdx="0" presStyleCnt="1"/>
      <dgm:spPr/>
    </dgm:pt>
    <dgm:pt modelId="{021840B2-0836-44EC-AD37-874D042ACAFC}" type="pres">
      <dgm:prSet presAssocID="{DF0202FE-9D5B-4928-B55D-581F21FB4EF0}" presName="hierChild6" presStyleCnt="0"/>
      <dgm:spPr/>
    </dgm:pt>
    <dgm:pt modelId="{14551095-D423-4349-AA94-41C48CA0C2A7}" type="pres">
      <dgm:prSet presAssocID="{DF0202FE-9D5B-4928-B55D-581F21FB4EF0}" presName="hierChild7" presStyleCnt="0"/>
      <dgm:spPr/>
    </dgm:pt>
  </dgm:ptLst>
  <dgm:cxnLst>
    <dgm:cxn modelId="{A9D11F02-EE77-47A5-BBC6-F3304661B821}" type="presOf" srcId="{7C67D0B1-BBE0-4EFA-92D9-9C8BDCCD1D29}" destId="{E617FD92-C0C4-4FBD-B744-818C99695F1E}" srcOrd="1" destOrd="0" presId="urn:microsoft.com/office/officeart/2005/8/layout/orgChart1"/>
    <dgm:cxn modelId="{4BB1090B-94DA-4C13-B3E6-F0489FD35396}" type="presOf" srcId="{28B9855D-D1D8-4976-A8C4-82BCE88217E5}" destId="{90A29964-F86A-40EB-B732-858C8B83E1CA}" srcOrd="1" destOrd="0" presId="urn:microsoft.com/office/officeart/2005/8/layout/orgChart1"/>
    <dgm:cxn modelId="{F4314718-A2ED-4097-993F-C74D0AEF3A53}" type="presOf" srcId="{0BF96AED-83AD-421C-991F-D3A2DE15FFD1}" destId="{89C6E287-0B28-4FC1-BC16-46BC84D384F1}" srcOrd="0" destOrd="0" presId="urn:microsoft.com/office/officeart/2005/8/layout/orgChart1"/>
    <dgm:cxn modelId="{5F180223-DF18-462E-AA66-A86A6B1C676F}" srcId="{A498223D-9362-415E-8C38-9D2072FC47F6}" destId="{C41269B1-9D92-40D7-A572-1B0B9BDDC268}" srcOrd="0" destOrd="0" parTransId="{9323D2ED-69C8-4A40-8A20-F6E961678965}" sibTransId="{B9206B71-3F3F-4C11-ACF0-A992EF7ED7CB}"/>
    <dgm:cxn modelId="{DED41E24-AC14-4B63-967A-37478A30614E}" type="presOf" srcId="{1C4F115E-0456-4542-A72E-CE261002CD9D}" destId="{F56C1F26-F6D8-4EE1-9D91-6D5E07E37E96}" srcOrd="0" destOrd="0" presId="urn:microsoft.com/office/officeart/2005/8/layout/orgChart1"/>
    <dgm:cxn modelId="{77717524-D2EA-432C-911F-B54658E1CFCB}" type="presOf" srcId="{7C67D0B1-BBE0-4EFA-92D9-9C8BDCCD1D29}" destId="{E938E1BC-ACB7-441F-B745-79B65C1FCE33}" srcOrd="0" destOrd="0" presId="urn:microsoft.com/office/officeart/2005/8/layout/orgChart1"/>
    <dgm:cxn modelId="{1D485B25-C64C-48D1-888D-9071EB2D3DEC}" type="presOf" srcId="{DF0202FE-9D5B-4928-B55D-581F21FB4EF0}" destId="{961C302B-CB61-4953-8485-81387815611F}" srcOrd="0" destOrd="0" presId="urn:microsoft.com/office/officeart/2005/8/layout/orgChart1"/>
    <dgm:cxn modelId="{B298E63C-F1F5-473E-9CAB-C339A434A76C}" type="presOf" srcId="{CF4C8B1C-5A0B-43F6-B267-9962A4861C02}" destId="{96CD0D0C-96CA-49CE-A77F-D38D678E447D}" srcOrd="0" destOrd="0" presId="urn:microsoft.com/office/officeart/2005/8/layout/orgChart1"/>
    <dgm:cxn modelId="{3A452841-8B8E-42E8-9D59-14E97E53C75B}" type="presOf" srcId="{115AF4DE-09A5-4712-A576-0725F3688385}" destId="{EE9EA907-BC3B-483E-818B-C08167AF863B}" srcOrd="0" destOrd="0" presId="urn:microsoft.com/office/officeart/2005/8/layout/orgChart1"/>
    <dgm:cxn modelId="{17487064-5C2E-42EF-AE00-7C5967751359}" srcId="{C41269B1-9D92-40D7-A572-1B0B9BDDC268}" destId="{0BF96AED-83AD-421C-991F-D3A2DE15FFD1}" srcOrd="1" destOrd="0" parTransId="{1C4F115E-0456-4542-A72E-CE261002CD9D}" sibTransId="{9667C5AB-23D7-49B3-9334-9C69C1030147}"/>
    <dgm:cxn modelId="{7E297C66-D252-4880-830A-AF269BA80360}" srcId="{0BF96AED-83AD-421C-991F-D3A2DE15FFD1}" destId="{7C67D0B1-BBE0-4EFA-92D9-9C8BDCCD1D29}" srcOrd="2" destOrd="0" parTransId="{26F83741-7AA6-46D9-B2E5-12F136850B58}" sibTransId="{77AEA621-A42B-4C7D-8CBA-1843FD9E0606}"/>
    <dgm:cxn modelId="{A8204C6F-5E95-49A4-8A61-59462ACD72B0}" type="presOf" srcId="{26F83741-7AA6-46D9-B2E5-12F136850B58}" destId="{6488B81F-7221-40E3-B640-AE3A19015548}" srcOrd="0" destOrd="0" presId="urn:microsoft.com/office/officeart/2005/8/layout/orgChart1"/>
    <dgm:cxn modelId="{CA211C51-E7DF-4DED-9CF4-206C62B85DC0}" type="presOf" srcId="{ABED39A8-F54C-4347-9739-9166A11CC3F0}" destId="{8DFE3308-9BA5-44ED-97D8-1400B767B834}" srcOrd="0" destOrd="0" presId="urn:microsoft.com/office/officeart/2005/8/layout/orgChart1"/>
    <dgm:cxn modelId="{BB3EEC7A-A282-47B2-B92A-6B07F856CCA8}" srcId="{0BF96AED-83AD-421C-991F-D3A2DE15FFD1}" destId="{28B9855D-D1D8-4976-A8C4-82BCE88217E5}" srcOrd="1" destOrd="0" parTransId="{D7096CF1-7B0C-41FA-AF80-D2B8E6C1F90E}" sibTransId="{FE908DE1-34FA-4D43-B98A-61A71D60CC5A}"/>
    <dgm:cxn modelId="{2797738D-F3A3-409C-BF53-B07E69EFB6E7}" type="presOf" srcId="{CF4C8B1C-5A0B-43F6-B267-9962A4861C02}" destId="{12EDA5EC-A9C9-4FCC-BF6C-8B364D47915E}" srcOrd="1" destOrd="0" presId="urn:microsoft.com/office/officeart/2005/8/layout/orgChart1"/>
    <dgm:cxn modelId="{A1BFE596-29A5-4FD5-BA65-853CF2885D22}" type="presOf" srcId="{A498223D-9362-415E-8C38-9D2072FC47F6}" destId="{357F45E3-B1A2-4D71-BCA2-818B4EE05C2A}" srcOrd="0" destOrd="0" presId="urn:microsoft.com/office/officeart/2005/8/layout/orgChart1"/>
    <dgm:cxn modelId="{717ADC9A-AF59-442F-8E04-58BD4E52D98C}" srcId="{C41269B1-9D92-40D7-A572-1B0B9BDDC268}" destId="{DF0202FE-9D5B-4928-B55D-581F21FB4EF0}" srcOrd="0" destOrd="0" parTransId="{115AF4DE-09A5-4712-A576-0725F3688385}" sibTransId="{C8AF1C49-D8EE-4A43-93A2-18C13ED60897}"/>
    <dgm:cxn modelId="{E985BEBD-A688-4D51-A6E0-F13293E0096D}" type="presOf" srcId="{28B9855D-D1D8-4976-A8C4-82BCE88217E5}" destId="{CD981FFF-FBA1-4CED-9D33-03594EB43363}" srcOrd="0" destOrd="0" presId="urn:microsoft.com/office/officeart/2005/8/layout/orgChart1"/>
    <dgm:cxn modelId="{21589ED6-AF31-4A06-82E0-D8749FACF906}" type="presOf" srcId="{C41269B1-9D92-40D7-A572-1B0B9BDDC268}" destId="{B5E5B414-C4A3-4784-B677-7EC16B04413E}" srcOrd="1" destOrd="0" presId="urn:microsoft.com/office/officeart/2005/8/layout/orgChart1"/>
    <dgm:cxn modelId="{FD848EDF-7159-4564-96F8-6033A23127B8}" type="presOf" srcId="{DF0202FE-9D5B-4928-B55D-581F21FB4EF0}" destId="{09412B98-96AD-4EAC-AD51-082437663EC5}" srcOrd="1" destOrd="0" presId="urn:microsoft.com/office/officeart/2005/8/layout/orgChart1"/>
    <dgm:cxn modelId="{BE567EE6-9C82-4FCD-8283-3E2CC1B3C66B}" type="presOf" srcId="{C41269B1-9D92-40D7-A572-1B0B9BDDC268}" destId="{DE5BFD9F-4FB2-40C4-9B1A-34F81B4153A4}" srcOrd="0" destOrd="0" presId="urn:microsoft.com/office/officeart/2005/8/layout/orgChart1"/>
    <dgm:cxn modelId="{B6E07BF0-BC23-4D16-8DBF-5AF0DF27A346}" srcId="{0BF96AED-83AD-421C-991F-D3A2DE15FFD1}" destId="{CF4C8B1C-5A0B-43F6-B267-9962A4861C02}" srcOrd="0" destOrd="0" parTransId="{ABED39A8-F54C-4347-9739-9166A11CC3F0}" sibTransId="{C4E87D91-BA6E-4333-BB81-ECF6ED4A725A}"/>
    <dgm:cxn modelId="{DE29D3F3-8CB5-4393-848B-8892D2B78986}" type="presOf" srcId="{D7096CF1-7B0C-41FA-AF80-D2B8E6C1F90E}" destId="{F364373A-E4B8-4A34-B3C4-6645B6B391B7}" srcOrd="0" destOrd="0" presId="urn:microsoft.com/office/officeart/2005/8/layout/orgChart1"/>
    <dgm:cxn modelId="{A8C85CFB-4AA3-4539-9974-BC5DA0C42A8E}" type="presOf" srcId="{0BF96AED-83AD-421C-991F-D3A2DE15FFD1}" destId="{A1EE9085-47C0-4325-A69B-A129BC773269}" srcOrd="1" destOrd="0" presId="urn:microsoft.com/office/officeart/2005/8/layout/orgChart1"/>
    <dgm:cxn modelId="{EFA684B7-1C34-42DB-B6B3-65358C9D9132}" type="presParOf" srcId="{357F45E3-B1A2-4D71-BCA2-818B4EE05C2A}" destId="{F01C7C2C-CD21-4E06-8EBC-C5B9CEDF7BB4}" srcOrd="0" destOrd="0" presId="urn:microsoft.com/office/officeart/2005/8/layout/orgChart1"/>
    <dgm:cxn modelId="{43563CAB-DC33-409C-A0D9-8599D245798E}" type="presParOf" srcId="{F01C7C2C-CD21-4E06-8EBC-C5B9CEDF7BB4}" destId="{1885D822-03AC-4987-9FAE-59FB77ABCF68}" srcOrd="0" destOrd="0" presId="urn:microsoft.com/office/officeart/2005/8/layout/orgChart1"/>
    <dgm:cxn modelId="{F31EA786-E432-4126-88AB-A07D05F68B92}" type="presParOf" srcId="{1885D822-03AC-4987-9FAE-59FB77ABCF68}" destId="{DE5BFD9F-4FB2-40C4-9B1A-34F81B4153A4}" srcOrd="0" destOrd="0" presId="urn:microsoft.com/office/officeart/2005/8/layout/orgChart1"/>
    <dgm:cxn modelId="{0759E4A4-A559-4903-B279-85EEFC00468A}" type="presParOf" srcId="{1885D822-03AC-4987-9FAE-59FB77ABCF68}" destId="{B5E5B414-C4A3-4784-B677-7EC16B04413E}" srcOrd="1" destOrd="0" presId="urn:microsoft.com/office/officeart/2005/8/layout/orgChart1"/>
    <dgm:cxn modelId="{538977D3-F6A1-42BA-962B-9E48284FDF3F}" type="presParOf" srcId="{F01C7C2C-CD21-4E06-8EBC-C5B9CEDF7BB4}" destId="{81BE0D54-3C56-4F28-AF67-7B01E5E7D29B}" srcOrd="1" destOrd="0" presId="urn:microsoft.com/office/officeart/2005/8/layout/orgChart1"/>
    <dgm:cxn modelId="{916FDA90-4F49-4D39-80D4-37ABDA2CF84C}" type="presParOf" srcId="{81BE0D54-3C56-4F28-AF67-7B01E5E7D29B}" destId="{F56C1F26-F6D8-4EE1-9D91-6D5E07E37E96}" srcOrd="0" destOrd="0" presId="urn:microsoft.com/office/officeart/2005/8/layout/orgChart1"/>
    <dgm:cxn modelId="{C2F93242-2F27-40C7-81DE-ACEBA1E8B9B6}" type="presParOf" srcId="{81BE0D54-3C56-4F28-AF67-7B01E5E7D29B}" destId="{B3CBAEDD-EA58-4444-A0E4-F9AD9FFE065B}" srcOrd="1" destOrd="0" presId="urn:microsoft.com/office/officeart/2005/8/layout/orgChart1"/>
    <dgm:cxn modelId="{858EE1E6-9E33-4721-8203-E90A036756C3}" type="presParOf" srcId="{B3CBAEDD-EA58-4444-A0E4-F9AD9FFE065B}" destId="{F797E8D1-A581-48CC-8776-93793A79148C}" srcOrd="0" destOrd="0" presId="urn:microsoft.com/office/officeart/2005/8/layout/orgChart1"/>
    <dgm:cxn modelId="{4ED21076-48C7-4A1E-A4CE-3069A623B7FC}" type="presParOf" srcId="{F797E8D1-A581-48CC-8776-93793A79148C}" destId="{89C6E287-0B28-4FC1-BC16-46BC84D384F1}" srcOrd="0" destOrd="0" presId="urn:microsoft.com/office/officeart/2005/8/layout/orgChart1"/>
    <dgm:cxn modelId="{4EF9B680-1ACC-41E3-81AD-6BD19E6222DB}" type="presParOf" srcId="{F797E8D1-A581-48CC-8776-93793A79148C}" destId="{A1EE9085-47C0-4325-A69B-A129BC773269}" srcOrd="1" destOrd="0" presId="urn:microsoft.com/office/officeart/2005/8/layout/orgChart1"/>
    <dgm:cxn modelId="{74DBAD5D-E330-419F-A205-DFBA1B2778F7}" type="presParOf" srcId="{B3CBAEDD-EA58-4444-A0E4-F9AD9FFE065B}" destId="{AE0C0AB6-20D0-4555-82BC-364784856BC5}" srcOrd="1" destOrd="0" presId="urn:microsoft.com/office/officeart/2005/8/layout/orgChart1"/>
    <dgm:cxn modelId="{0E646818-1A20-4339-BFDE-8ADB28DCC7DF}" type="presParOf" srcId="{AE0C0AB6-20D0-4555-82BC-364784856BC5}" destId="{8DFE3308-9BA5-44ED-97D8-1400B767B834}" srcOrd="0" destOrd="0" presId="urn:microsoft.com/office/officeart/2005/8/layout/orgChart1"/>
    <dgm:cxn modelId="{01C146DF-97CF-49BE-96AB-D8C06C772DFC}" type="presParOf" srcId="{AE0C0AB6-20D0-4555-82BC-364784856BC5}" destId="{2D657DC5-54D3-4D0B-8940-049439E9F32C}" srcOrd="1" destOrd="0" presId="urn:microsoft.com/office/officeart/2005/8/layout/orgChart1"/>
    <dgm:cxn modelId="{217DBC2C-71E2-4492-8E99-24D8F9D07C53}" type="presParOf" srcId="{2D657DC5-54D3-4D0B-8940-049439E9F32C}" destId="{F69BC32B-A1AA-4B6F-800E-9AFA2B4D261D}" srcOrd="0" destOrd="0" presId="urn:microsoft.com/office/officeart/2005/8/layout/orgChart1"/>
    <dgm:cxn modelId="{40615572-3763-4714-BA48-616D83850FEA}" type="presParOf" srcId="{F69BC32B-A1AA-4B6F-800E-9AFA2B4D261D}" destId="{96CD0D0C-96CA-49CE-A77F-D38D678E447D}" srcOrd="0" destOrd="0" presId="urn:microsoft.com/office/officeart/2005/8/layout/orgChart1"/>
    <dgm:cxn modelId="{99F294EC-078F-4EDD-A27A-E2A90E3485AD}" type="presParOf" srcId="{F69BC32B-A1AA-4B6F-800E-9AFA2B4D261D}" destId="{12EDA5EC-A9C9-4FCC-BF6C-8B364D47915E}" srcOrd="1" destOrd="0" presId="urn:microsoft.com/office/officeart/2005/8/layout/orgChart1"/>
    <dgm:cxn modelId="{E4A4B180-20EB-4E1C-BD6E-8B395C849E19}" type="presParOf" srcId="{2D657DC5-54D3-4D0B-8940-049439E9F32C}" destId="{CDDB9358-C982-46AB-A878-496ED6823C2D}" srcOrd="1" destOrd="0" presId="urn:microsoft.com/office/officeart/2005/8/layout/orgChart1"/>
    <dgm:cxn modelId="{A0666BCC-9C0F-4C92-85BB-3F0C03709DA5}" type="presParOf" srcId="{2D657DC5-54D3-4D0B-8940-049439E9F32C}" destId="{B29D7913-B729-4757-80CC-39B47301174E}" srcOrd="2" destOrd="0" presId="urn:microsoft.com/office/officeart/2005/8/layout/orgChart1"/>
    <dgm:cxn modelId="{DBD9ADCB-7268-41E2-82B8-C56B04D7711A}" type="presParOf" srcId="{AE0C0AB6-20D0-4555-82BC-364784856BC5}" destId="{F364373A-E4B8-4A34-B3C4-6645B6B391B7}" srcOrd="2" destOrd="0" presId="urn:microsoft.com/office/officeart/2005/8/layout/orgChart1"/>
    <dgm:cxn modelId="{D0FAE97F-3DAE-4DBE-AAA2-26278F87E3C3}" type="presParOf" srcId="{AE0C0AB6-20D0-4555-82BC-364784856BC5}" destId="{70B35F57-FA7B-4423-808E-01011524C1D7}" srcOrd="3" destOrd="0" presId="urn:microsoft.com/office/officeart/2005/8/layout/orgChart1"/>
    <dgm:cxn modelId="{D196A2B3-AB80-4EC5-AEB2-D071F70CA869}" type="presParOf" srcId="{70B35F57-FA7B-4423-808E-01011524C1D7}" destId="{50B6556C-E6B9-443D-A92E-B8B3D30FF2FE}" srcOrd="0" destOrd="0" presId="urn:microsoft.com/office/officeart/2005/8/layout/orgChart1"/>
    <dgm:cxn modelId="{553B9C9D-8377-4D4A-96E9-124F3AC55573}" type="presParOf" srcId="{50B6556C-E6B9-443D-A92E-B8B3D30FF2FE}" destId="{CD981FFF-FBA1-4CED-9D33-03594EB43363}" srcOrd="0" destOrd="0" presId="urn:microsoft.com/office/officeart/2005/8/layout/orgChart1"/>
    <dgm:cxn modelId="{26880DDF-77B4-4F1C-84B1-EE98BBEB66A1}" type="presParOf" srcId="{50B6556C-E6B9-443D-A92E-B8B3D30FF2FE}" destId="{90A29964-F86A-40EB-B732-858C8B83E1CA}" srcOrd="1" destOrd="0" presId="urn:microsoft.com/office/officeart/2005/8/layout/orgChart1"/>
    <dgm:cxn modelId="{151A4C2B-18BE-4E9D-984E-23764B75288C}" type="presParOf" srcId="{70B35F57-FA7B-4423-808E-01011524C1D7}" destId="{524D348D-BBE9-423D-A488-2B9EAF17D121}" srcOrd="1" destOrd="0" presId="urn:microsoft.com/office/officeart/2005/8/layout/orgChart1"/>
    <dgm:cxn modelId="{B460BC03-C4B3-4BD5-8123-A06B76BD74F7}" type="presParOf" srcId="{70B35F57-FA7B-4423-808E-01011524C1D7}" destId="{E207D08D-4115-461B-B4EB-FA2A1F4E091D}" srcOrd="2" destOrd="0" presId="urn:microsoft.com/office/officeart/2005/8/layout/orgChart1"/>
    <dgm:cxn modelId="{6AB206DD-BCDB-450A-9646-D45BAB1D2CD3}" type="presParOf" srcId="{AE0C0AB6-20D0-4555-82BC-364784856BC5}" destId="{6488B81F-7221-40E3-B640-AE3A19015548}" srcOrd="4" destOrd="0" presId="urn:microsoft.com/office/officeart/2005/8/layout/orgChart1"/>
    <dgm:cxn modelId="{7403430B-3E5B-4BF6-A88B-5F86B332C71E}" type="presParOf" srcId="{AE0C0AB6-20D0-4555-82BC-364784856BC5}" destId="{0F773F7A-819B-4227-930B-E61BA1120A01}" srcOrd="5" destOrd="0" presId="urn:microsoft.com/office/officeart/2005/8/layout/orgChart1"/>
    <dgm:cxn modelId="{4BC60B73-4A36-46BF-99A0-2583DC740B38}" type="presParOf" srcId="{0F773F7A-819B-4227-930B-E61BA1120A01}" destId="{C06133C8-EF11-4E95-B62F-75D78FB3824B}" srcOrd="0" destOrd="0" presId="urn:microsoft.com/office/officeart/2005/8/layout/orgChart1"/>
    <dgm:cxn modelId="{13995B6C-8C94-453B-9BEF-8AA6365270AF}" type="presParOf" srcId="{C06133C8-EF11-4E95-B62F-75D78FB3824B}" destId="{E938E1BC-ACB7-441F-B745-79B65C1FCE33}" srcOrd="0" destOrd="0" presId="urn:microsoft.com/office/officeart/2005/8/layout/orgChart1"/>
    <dgm:cxn modelId="{13DCEFC1-3D6B-40C2-AAE0-211194EFCDC9}" type="presParOf" srcId="{C06133C8-EF11-4E95-B62F-75D78FB3824B}" destId="{E617FD92-C0C4-4FBD-B744-818C99695F1E}" srcOrd="1" destOrd="0" presId="urn:microsoft.com/office/officeart/2005/8/layout/orgChart1"/>
    <dgm:cxn modelId="{98F914F6-088C-44BB-8738-351C8E513A21}" type="presParOf" srcId="{0F773F7A-819B-4227-930B-E61BA1120A01}" destId="{FAF7309B-48A7-4718-9B14-0F825F98E084}" srcOrd="1" destOrd="0" presId="urn:microsoft.com/office/officeart/2005/8/layout/orgChart1"/>
    <dgm:cxn modelId="{A155FB77-B20D-4035-87BF-AAF0100C6F53}" type="presParOf" srcId="{0F773F7A-819B-4227-930B-E61BA1120A01}" destId="{3C6B00DD-5C44-4ED2-9ED4-B459F1357FE2}" srcOrd="2" destOrd="0" presId="urn:microsoft.com/office/officeart/2005/8/layout/orgChart1"/>
    <dgm:cxn modelId="{1451E110-3F50-46A6-B8FC-AA0F3F839E06}" type="presParOf" srcId="{B3CBAEDD-EA58-4444-A0E4-F9AD9FFE065B}" destId="{B79E9D76-8FDB-4F89-B3A8-503388CB6CA6}" srcOrd="2" destOrd="0" presId="urn:microsoft.com/office/officeart/2005/8/layout/orgChart1"/>
    <dgm:cxn modelId="{E7CC916E-4188-4074-A54C-50B6DDF7CDC3}" type="presParOf" srcId="{F01C7C2C-CD21-4E06-8EBC-C5B9CEDF7BB4}" destId="{DE713943-D937-46DC-AACF-9AB5992416F1}" srcOrd="2" destOrd="0" presId="urn:microsoft.com/office/officeart/2005/8/layout/orgChart1"/>
    <dgm:cxn modelId="{EAFDA08F-DABA-4215-8DA6-6096057123F3}" type="presParOf" srcId="{DE713943-D937-46DC-AACF-9AB5992416F1}" destId="{EE9EA907-BC3B-483E-818B-C08167AF863B}" srcOrd="0" destOrd="0" presId="urn:microsoft.com/office/officeart/2005/8/layout/orgChart1"/>
    <dgm:cxn modelId="{D450F80C-90F6-4FA8-BD25-C53AC58DB1C8}" type="presParOf" srcId="{DE713943-D937-46DC-AACF-9AB5992416F1}" destId="{83BC56E5-01EB-4EA7-8788-9B358C5584F7}" srcOrd="1" destOrd="0" presId="urn:microsoft.com/office/officeart/2005/8/layout/orgChart1"/>
    <dgm:cxn modelId="{E302747A-EC4A-4EA2-B738-5C94D5614FE4}" type="presParOf" srcId="{83BC56E5-01EB-4EA7-8788-9B358C5584F7}" destId="{6CA6EFBC-98E7-4A36-A57F-5C5DAA9D06BE}" srcOrd="0" destOrd="0" presId="urn:microsoft.com/office/officeart/2005/8/layout/orgChart1"/>
    <dgm:cxn modelId="{F241F6F2-08F8-4A43-8D43-07715231EBD9}" type="presParOf" srcId="{6CA6EFBC-98E7-4A36-A57F-5C5DAA9D06BE}" destId="{961C302B-CB61-4953-8485-81387815611F}" srcOrd="0" destOrd="0" presId="urn:microsoft.com/office/officeart/2005/8/layout/orgChart1"/>
    <dgm:cxn modelId="{9E2C46A8-7F40-44EC-8ED2-F5AE7BE9502B}" type="presParOf" srcId="{6CA6EFBC-98E7-4A36-A57F-5C5DAA9D06BE}" destId="{09412B98-96AD-4EAC-AD51-082437663EC5}" srcOrd="1" destOrd="0" presId="urn:microsoft.com/office/officeart/2005/8/layout/orgChart1"/>
    <dgm:cxn modelId="{F0D820EC-B035-4AD7-974F-C0E51E394972}" type="presParOf" srcId="{83BC56E5-01EB-4EA7-8788-9B358C5584F7}" destId="{021840B2-0836-44EC-AD37-874D042ACAFC}" srcOrd="1" destOrd="0" presId="urn:microsoft.com/office/officeart/2005/8/layout/orgChart1"/>
    <dgm:cxn modelId="{356E3E29-C6B1-4AEB-80A4-259073C9E5BA}" type="presParOf" srcId="{83BC56E5-01EB-4EA7-8788-9B358C5584F7}" destId="{14551095-D423-4349-AA94-41C48CA0C2A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9EA907-BC3B-483E-818B-C08167AF863B}">
      <dsp:nvSpPr>
        <dsp:cNvPr id="0" name=""/>
        <dsp:cNvSpPr/>
      </dsp:nvSpPr>
      <dsp:spPr>
        <a:xfrm>
          <a:off x="4533899" y="1163963"/>
          <a:ext cx="279400" cy="534483"/>
        </a:xfrm>
        <a:custGeom>
          <a:avLst/>
          <a:gdLst/>
          <a:ahLst/>
          <a:cxnLst/>
          <a:rect l="0" t="0" r="0" b="0"/>
          <a:pathLst>
            <a:path>
              <a:moveTo>
                <a:pt x="279400" y="0"/>
              </a:moveTo>
              <a:lnTo>
                <a:pt x="279400" y="534483"/>
              </a:lnTo>
              <a:lnTo>
                <a:pt x="0" y="5344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88B81F-7221-40E3-B640-AE3A19015548}">
      <dsp:nvSpPr>
        <dsp:cNvPr id="0" name=""/>
        <dsp:cNvSpPr/>
      </dsp:nvSpPr>
      <dsp:spPr>
        <a:xfrm>
          <a:off x="1251385" y="2808092"/>
          <a:ext cx="1410312" cy="1880039"/>
        </a:xfrm>
        <a:custGeom>
          <a:avLst/>
          <a:gdLst/>
          <a:ahLst/>
          <a:cxnLst/>
          <a:rect l="0" t="0" r="0" b="0"/>
          <a:pathLst>
            <a:path>
              <a:moveTo>
                <a:pt x="0" y="0"/>
              </a:moveTo>
              <a:lnTo>
                <a:pt x="0" y="1880039"/>
              </a:lnTo>
              <a:lnTo>
                <a:pt x="1410312" y="18800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64373A-E4B8-4A34-B3C4-6645B6B391B7}">
      <dsp:nvSpPr>
        <dsp:cNvPr id="0" name=""/>
        <dsp:cNvSpPr/>
      </dsp:nvSpPr>
      <dsp:spPr>
        <a:xfrm>
          <a:off x="1251385" y="2808092"/>
          <a:ext cx="1410312" cy="1170647"/>
        </a:xfrm>
        <a:custGeom>
          <a:avLst/>
          <a:gdLst/>
          <a:ahLst/>
          <a:cxnLst/>
          <a:rect l="0" t="0" r="0" b="0"/>
          <a:pathLst>
            <a:path>
              <a:moveTo>
                <a:pt x="0" y="0"/>
              </a:moveTo>
              <a:lnTo>
                <a:pt x="0" y="1170647"/>
              </a:lnTo>
              <a:lnTo>
                <a:pt x="1410312" y="11706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FE3308-9BA5-44ED-97D8-1400B767B834}">
      <dsp:nvSpPr>
        <dsp:cNvPr id="0" name=""/>
        <dsp:cNvSpPr/>
      </dsp:nvSpPr>
      <dsp:spPr>
        <a:xfrm>
          <a:off x="1251385" y="2808092"/>
          <a:ext cx="1392463" cy="484163"/>
        </a:xfrm>
        <a:custGeom>
          <a:avLst/>
          <a:gdLst/>
          <a:ahLst/>
          <a:cxnLst/>
          <a:rect l="0" t="0" r="0" b="0"/>
          <a:pathLst>
            <a:path>
              <a:moveTo>
                <a:pt x="0" y="0"/>
              </a:moveTo>
              <a:lnTo>
                <a:pt x="0" y="484163"/>
              </a:lnTo>
              <a:lnTo>
                <a:pt x="1392463" y="48416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6C1F26-F6D8-4EE1-9D91-6D5E07E37E96}">
      <dsp:nvSpPr>
        <dsp:cNvPr id="0" name=""/>
        <dsp:cNvSpPr/>
      </dsp:nvSpPr>
      <dsp:spPr>
        <a:xfrm>
          <a:off x="4767580" y="1163963"/>
          <a:ext cx="91440" cy="1127059"/>
        </a:xfrm>
        <a:custGeom>
          <a:avLst/>
          <a:gdLst/>
          <a:ahLst/>
          <a:cxnLst/>
          <a:rect l="0" t="0" r="0" b="0"/>
          <a:pathLst>
            <a:path>
              <a:moveTo>
                <a:pt x="45720" y="0"/>
              </a:moveTo>
              <a:lnTo>
                <a:pt x="45720" y="11270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5BFD9F-4FB2-40C4-9B1A-34F81B4153A4}">
      <dsp:nvSpPr>
        <dsp:cNvPr id="0" name=""/>
        <dsp:cNvSpPr/>
      </dsp:nvSpPr>
      <dsp:spPr>
        <a:xfrm>
          <a:off x="269351" y="1186"/>
          <a:ext cx="9087897" cy="1162776"/>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12,883 patients with a learning disability, admitted to hospital as an emergency admission for over two days during the three-month study period</a:t>
          </a:r>
        </a:p>
        <a:p>
          <a:pPr marL="0" lvl="0" indent="0" algn="ctr" defTabSz="622300">
            <a:lnSpc>
              <a:spcPct val="90000"/>
            </a:lnSpc>
            <a:spcBef>
              <a:spcPct val="0"/>
            </a:spcBef>
            <a:spcAft>
              <a:spcPct val="35000"/>
            </a:spcAft>
            <a:buNone/>
          </a:pPr>
          <a:r>
            <a:rPr lang="en-US" sz="1200" b="1" i="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*Patients were identified with an ICD10 code for learning disability (F70-F79) or were on a local learning disability register</a:t>
          </a:r>
          <a:endParaRPr lang="en-GB" sz="1200" b="1" i="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lvl="0" indent="0" algn="ctr" defTabSz="622300">
            <a:lnSpc>
              <a:spcPct val="90000"/>
            </a:lnSpc>
            <a:spcBef>
              <a:spcPct val="0"/>
            </a:spcBef>
            <a:spcAft>
              <a:spcPct val="35000"/>
            </a:spcAft>
            <a:buNone/>
          </a:pPr>
          <a:r>
            <a:rPr lang="en-US" sz="1200" b="1" i="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*Only one admission per patient was included</a:t>
          </a:r>
          <a:endParaRPr lang="en-GB" sz="1200" b="1" i="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sp:txBody>
      <dsp:txXfrm>
        <a:off x="269351" y="1186"/>
        <a:ext cx="9087897" cy="1162776"/>
      </dsp:txXfrm>
    </dsp:sp>
    <dsp:sp modelId="{89C6E287-0B28-4FC1-BC16-46BC84D384F1}">
      <dsp:nvSpPr>
        <dsp:cNvPr id="0" name=""/>
        <dsp:cNvSpPr/>
      </dsp:nvSpPr>
      <dsp:spPr>
        <a:xfrm>
          <a:off x="360906" y="2291022"/>
          <a:ext cx="8904787" cy="517069"/>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1,040 patients included</a:t>
          </a:r>
        </a:p>
      </dsp:txBody>
      <dsp:txXfrm>
        <a:off x="360906" y="2291022"/>
        <a:ext cx="8904787" cy="517069"/>
      </dsp:txXfrm>
    </dsp:sp>
    <dsp:sp modelId="{96CD0D0C-96CA-49CE-A77F-D38D678E447D}">
      <dsp:nvSpPr>
        <dsp:cNvPr id="0" name=""/>
        <dsp:cNvSpPr/>
      </dsp:nvSpPr>
      <dsp:spPr>
        <a:xfrm>
          <a:off x="2643848" y="2985989"/>
          <a:ext cx="4149110" cy="612532"/>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666 clinician questionnaires</a:t>
          </a:r>
        </a:p>
      </dsp:txBody>
      <dsp:txXfrm>
        <a:off x="2643848" y="2985989"/>
        <a:ext cx="4149110" cy="612532"/>
      </dsp:txXfrm>
    </dsp:sp>
    <dsp:sp modelId="{CD981FFF-FBA1-4CED-9D33-03594EB43363}">
      <dsp:nvSpPr>
        <dsp:cNvPr id="0" name=""/>
        <dsp:cNvSpPr/>
      </dsp:nvSpPr>
      <dsp:spPr>
        <a:xfrm>
          <a:off x="2661697" y="3672473"/>
          <a:ext cx="4150801" cy="612532"/>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366 sets of case notes</a:t>
          </a:r>
          <a:endParaRPr lang="en-GB"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sp:txBody>
      <dsp:txXfrm>
        <a:off x="2661697" y="3672473"/>
        <a:ext cx="4150801" cy="612532"/>
      </dsp:txXfrm>
    </dsp:sp>
    <dsp:sp modelId="{E938E1BC-ACB7-441F-B745-79B65C1FCE33}">
      <dsp:nvSpPr>
        <dsp:cNvPr id="0" name=""/>
        <dsp:cNvSpPr/>
      </dsp:nvSpPr>
      <dsp:spPr>
        <a:xfrm>
          <a:off x="2661697" y="4381865"/>
          <a:ext cx="4150801" cy="612532"/>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144 primary care questionnaires</a:t>
          </a:r>
        </a:p>
      </dsp:txBody>
      <dsp:txXfrm>
        <a:off x="2661697" y="4381865"/>
        <a:ext cx="4150801" cy="612532"/>
      </dsp:txXfrm>
    </dsp:sp>
    <dsp:sp modelId="{961C302B-CB61-4953-8485-81387815611F}">
      <dsp:nvSpPr>
        <dsp:cNvPr id="0" name=""/>
        <dsp:cNvSpPr/>
      </dsp:nvSpPr>
      <dsp:spPr>
        <a:xfrm>
          <a:off x="280682" y="1392180"/>
          <a:ext cx="4253216" cy="612532"/>
        </a:xfrm>
        <a:prstGeom prst="rect">
          <a:avLst/>
        </a:prstGeom>
        <a:solidFill>
          <a:srgbClr val="FA9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130 patients were excluded as they did not meet the study criteria</a:t>
          </a:r>
          <a:endParaRPr lang="en-GB" sz="1400" b="1" kern="1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dsp:txBody>
      <dsp:txXfrm>
        <a:off x="280682" y="1392180"/>
        <a:ext cx="4253216" cy="61253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4370" name="Rectangle 2"/>
          <p:cNvSpPr>
            <a:spLocks noGrp="1" noChangeArrowheads="1"/>
          </p:cNvSpPr>
          <p:nvPr>
            <p:ph type="hdr" sz="quarter"/>
          </p:nvPr>
        </p:nvSpPr>
        <p:spPr bwMode="auto">
          <a:xfrm>
            <a:off x="2" y="4"/>
            <a:ext cx="2945955" cy="495675"/>
          </a:xfrm>
          <a:prstGeom prst="rect">
            <a:avLst/>
          </a:prstGeom>
          <a:noFill/>
          <a:ln w="9525">
            <a:noFill/>
            <a:miter lim="800000"/>
            <a:headEnd/>
            <a:tailEnd/>
          </a:ln>
          <a:effectLst/>
        </p:spPr>
        <p:txBody>
          <a:bodyPr vert="horz" wrap="square" lIns="91870" tIns="45935" rIns="91870" bIns="45935" numCol="1" anchor="t" anchorCtr="0" compatLnSpc="1">
            <a:prstTxWarp prst="textNoShape">
              <a:avLst/>
            </a:prstTxWarp>
          </a:bodyPr>
          <a:lstStyle>
            <a:lvl1pPr>
              <a:defRPr sz="1200"/>
            </a:lvl1pPr>
          </a:lstStyle>
          <a:p>
            <a:pPr>
              <a:defRPr/>
            </a:pPr>
            <a:endParaRPr lang="en-US" dirty="0"/>
          </a:p>
        </p:txBody>
      </p:sp>
      <p:sp>
        <p:nvSpPr>
          <p:cNvPr id="314371" name="Rectangle 3"/>
          <p:cNvSpPr>
            <a:spLocks noGrp="1" noChangeArrowheads="1"/>
          </p:cNvSpPr>
          <p:nvPr>
            <p:ph type="dt" sz="quarter" idx="1"/>
          </p:nvPr>
        </p:nvSpPr>
        <p:spPr bwMode="auto">
          <a:xfrm>
            <a:off x="3850246" y="4"/>
            <a:ext cx="2945955" cy="495675"/>
          </a:xfrm>
          <a:prstGeom prst="rect">
            <a:avLst/>
          </a:prstGeom>
          <a:noFill/>
          <a:ln w="9525">
            <a:noFill/>
            <a:miter lim="800000"/>
            <a:headEnd/>
            <a:tailEnd/>
          </a:ln>
          <a:effectLst/>
        </p:spPr>
        <p:txBody>
          <a:bodyPr vert="horz" wrap="square" lIns="91870" tIns="45935" rIns="91870" bIns="45935" numCol="1" anchor="t" anchorCtr="0" compatLnSpc="1">
            <a:prstTxWarp prst="textNoShape">
              <a:avLst/>
            </a:prstTxWarp>
          </a:bodyPr>
          <a:lstStyle>
            <a:lvl1pPr algn="r">
              <a:defRPr sz="1200"/>
            </a:lvl1pPr>
          </a:lstStyle>
          <a:p>
            <a:pPr>
              <a:defRPr/>
            </a:pPr>
            <a:endParaRPr lang="en-US" dirty="0"/>
          </a:p>
        </p:txBody>
      </p:sp>
      <p:sp>
        <p:nvSpPr>
          <p:cNvPr id="314372" name="Rectangle 4"/>
          <p:cNvSpPr>
            <a:spLocks noGrp="1" noChangeArrowheads="1"/>
          </p:cNvSpPr>
          <p:nvPr>
            <p:ph type="ftr" sz="quarter" idx="2"/>
          </p:nvPr>
        </p:nvSpPr>
        <p:spPr bwMode="auto">
          <a:xfrm>
            <a:off x="2" y="9429325"/>
            <a:ext cx="2945955" cy="495675"/>
          </a:xfrm>
          <a:prstGeom prst="rect">
            <a:avLst/>
          </a:prstGeom>
          <a:noFill/>
          <a:ln w="9525">
            <a:noFill/>
            <a:miter lim="800000"/>
            <a:headEnd/>
            <a:tailEnd/>
          </a:ln>
          <a:effectLst/>
        </p:spPr>
        <p:txBody>
          <a:bodyPr vert="horz" wrap="square" lIns="91870" tIns="45935" rIns="91870" bIns="45935" numCol="1" anchor="b" anchorCtr="0" compatLnSpc="1">
            <a:prstTxWarp prst="textNoShape">
              <a:avLst/>
            </a:prstTxWarp>
          </a:bodyPr>
          <a:lstStyle>
            <a:lvl1pPr>
              <a:defRPr sz="1200"/>
            </a:lvl1pPr>
          </a:lstStyle>
          <a:p>
            <a:pPr>
              <a:defRPr/>
            </a:pPr>
            <a:endParaRPr lang="en-US" dirty="0"/>
          </a:p>
        </p:txBody>
      </p:sp>
      <p:sp>
        <p:nvSpPr>
          <p:cNvPr id="314373" name="Rectangle 5"/>
          <p:cNvSpPr>
            <a:spLocks noGrp="1" noChangeArrowheads="1"/>
          </p:cNvSpPr>
          <p:nvPr>
            <p:ph type="sldNum" sz="quarter" idx="3"/>
          </p:nvPr>
        </p:nvSpPr>
        <p:spPr bwMode="auto">
          <a:xfrm>
            <a:off x="3850246" y="9429325"/>
            <a:ext cx="2945955" cy="495675"/>
          </a:xfrm>
          <a:prstGeom prst="rect">
            <a:avLst/>
          </a:prstGeom>
          <a:noFill/>
          <a:ln w="9525">
            <a:noFill/>
            <a:miter lim="800000"/>
            <a:headEnd/>
            <a:tailEnd/>
          </a:ln>
          <a:effectLst/>
        </p:spPr>
        <p:txBody>
          <a:bodyPr vert="horz" wrap="square" lIns="91870" tIns="45935" rIns="91870" bIns="45935" numCol="1" anchor="b" anchorCtr="0" compatLnSpc="1">
            <a:prstTxWarp prst="textNoShape">
              <a:avLst/>
            </a:prstTxWarp>
          </a:bodyPr>
          <a:lstStyle>
            <a:lvl1pPr algn="r">
              <a:defRPr sz="1200"/>
            </a:lvl1pPr>
          </a:lstStyle>
          <a:p>
            <a:pPr>
              <a:defRPr/>
            </a:pPr>
            <a:fld id="{75333EF8-9F09-4969-B2D6-719E32D7DCCC}" type="slidenum">
              <a:rPr lang="en-US"/>
              <a:pPr>
                <a:defRPr/>
              </a:pPr>
              <a:t>‹#›</a:t>
            </a:fld>
            <a:endParaRPr lang="en-US" dirty="0"/>
          </a:p>
        </p:txBody>
      </p:sp>
    </p:spTree>
    <p:extLst>
      <p:ext uri="{BB962C8B-B14F-4D97-AF65-F5344CB8AC3E}">
        <p14:creationId xmlns:p14="http://schemas.microsoft.com/office/powerpoint/2010/main" val="913246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4"/>
            <a:ext cx="2945955" cy="495675"/>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lvl1pPr defTabSz="971332">
              <a:defRPr sz="1300"/>
            </a:lvl1pPr>
          </a:lstStyle>
          <a:p>
            <a:pPr>
              <a:defRPr/>
            </a:pPr>
            <a:endParaRPr lang="en-US" dirty="0"/>
          </a:p>
        </p:txBody>
      </p:sp>
      <p:sp>
        <p:nvSpPr>
          <p:cNvPr id="3075" name="Rectangle 3"/>
          <p:cNvSpPr>
            <a:spLocks noGrp="1" noChangeArrowheads="1"/>
          </p:cNvSpPr>
          <p:nvPr>
            <p:ph type="dt" idx="1"/>
          </p:nvPr>
        </p:nvSpPr>
        <p:spPr bwMode="auto">
          <a:xfrm>
            <a:off x="3850246" y="4"/>
            <a:ext cx="2945955" cy="495675"/>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lvl1pPr algn="r" defTabSz="971332">
              <a:defRPr sz="1300"/>
            </a:lvl1pPr>
          </a:lstStyle>
          <a:p>
            <a:pPr>
              <a:defRPr/>
            </a:pPr>
            <a:endParaRPr lang="en-US" dirty="0"/>
          </a:p>
        </p:txBody>
      </p:sp>
      <p:sp>
        <p:nvSpPr>
          <p:cNvPr id="10547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0064" y="4715485"/>
            <a:ext cx="5437550" cy="4466001"/>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2" y="9429325"/>
            <a:ext cx="2945955" cy="495675"/>
          </a:xfrm>
          <a:prstGeom prst="rect">
            <a:avLst/>
          </a:prstGeom>
          <a:noFill/>
          <a:ln w="9525">
            <a:noFill/>
            <a:miter lim="800000"/>
            <a:headEnd/>
            <a:tailEnd/>
          </a:ln>
          <a:effectLst/>
        </p:spPr>
        <p:txBody>
          <a:bodyPr vert="horz" wrap="square" lIns="97115" tIns="48558" rIns="97115" bIns="48558" numCol="1" anchor="b" anchorCtr="0" compatLnSpc="1">
            <a:prstTxWarp prst="textNoShape">
              <a:avLst/>
            </a:prstTxWarp>
          </a:bodyPr>
          <a:lstStyle>
            <a:lvl1pPr defTabSz="971332">
              <a:defRPr sz="1300"/>
            </a:lvl1pPr>
          </a:lstStyle>
          <a:p>
            <a:pPr>
              <a:defRPr/>
            </a:pPr>
            <a:endParaRPr lang="en-US" dirty="0"/>
          </a:p>
        </p:txBody>
      </p:sp>
      <p:sp>
        <p:nvSpPr>
          <p:cNvPr id="3079" name="Rectangle 7"/>
          <p:cNvSpPr>
            <a:spLocks noGrp="1" noChangeArrowheads="1"/>
          </p:cNvSpPr>
          <p:nvPr>
            <p:ph type="sldNum" sz="quarter" idx="5"/>
          </p:nvPr>
        </p:nvSpPr>
        <p:spPr bwMode="auto">
          <a:xfrm>
            <a:off x="3850246" y="9429325"/>
            <a:ext cx="2945955" cy="495675"/>
          </a:xfrm>
          <a:prstGeom prst="rect">
            <a:avLst/>
          </a:prstGeom>
          <a:noFill/>
          <a:ln w="9525">
            <a:noFill/>
            <a:miter lim="800000"/>
            <a:headEnd/>
            <a:tailEnd/>
          </a:ln>
          <a:effectLst/>
        </p:spPr>
        <p:txBody>
          <a:bodyPr vert="horz" wrap="square" lIns="97115" tIns="48558" rIns="97115" bIns="48558" numCol="1" anchor="b" anchorCtr="0" compatLnSpc="1">
            <a:prstTxWarp prst="textNoShape">
              <a:avLst/>
            </a:prstTxWarp>
          </a:bodyPr>
          <a:lstStyle>
            <a:lvl1pPr algn="r" defTabSz="971332">
              <a:defRPr sz="1300"/>
            </a:lvl1pPr>
          </a:lstStyle>
          <a:p>
            <a:pPr>
              <a:defRPr/>
            </a:pPr>
            <a:fld id="{8DBEF788-9E68-4066-9B41-CD750E53A6C1}" type="slidenum">
              <a:rPr lang="en-US"/>
              <a:pPr>
                <a:defRPr/>
              </a:pPr>
              <a:t>‹#›</a:t>
            </a:fld>
            <a:endParaRPr lang="en-US" dirty="0"/>
          </a:p>
        </p:txBody>
      </p:sp>
    </p:spTree>
    <p:extLst>
      <p:ext uri="{BB962C8B-B14F-4D97-AF65-F5344CB8AC3E}">
        <p14:creationId xmlns:p14="http://schemas.microsoft.com/office/powerpoint/2010/main" val="1609106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B7C59-F27A-6842-85B7-B8D3F2E108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733838-4C09-85E4-062E-E8F7CBFDE3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1AF66F-D9F6-0C8D-6980-A14810D8AE9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23C3D2-6A3C-5560-63EA-C78AE9A53A94}"/>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346033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B6BBF-CAF7-FEFD-213F-938987E6E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646EE-EDFB-3117-EBF3-37E3EA138B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47CCFB-78C7-A827-50B7-68CC709A852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07B25D-F6AB-8423-65E4-2064C07E618C}"/>
              </a:ext>
            </a:extLst>
          </p:cNvPr>
          <p:cNvSpPr>
            <a:spLocks noGrp="1"/>
          </p:cNvSpPr>
          <p:nvPr>
            <p:ph type="sldNum" sz="quarter" idx="5"/>
          </p:nvPr>
        </p:nvSpPr>
        <p:spPr/>
        <p:txBody>
          <a:bodyPr/>
          <a:lstStyle/>
          <a:p>
            <a:pPr>
              <a:defRPr/>
            </a:pPr>
            <a:fld id="{8DBEF788-9E68-4066-9B41-CD750E53A6C1}" type="slidenum">
              <a:rPr lang="en-US" smtClean="0"/>
              <a:pPr>
                <a:defRPr/>
              </a:pPr>
              <a:t>10</a:t>
            </a:fld>
            <a:endParaRPr lang="en-US" dirty="0"/>
          </a:p>
        </p:txBody>
      </p:sp>
    </p:spTree>
    <p:extLst>
      <p:ext uri="{BB962C8B-B14F-4D97-AF65-F5344CB8AC3E}">
        <p14:creationId xmlns:p14="http://schemas.microsoft.com/office/powerpoint/2010/main" val="2801831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90951-5AB7-44DD-098B-F2BB429E8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FE853B-56FE-9A0E-51F1-C2413DB509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FCB142-F68D-5084-506E-8721BD75E28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F63E9F6-4A6C-D4E0-04F0-6655AFFEB669}"/>
              </a:ext>
            </a:extLst>
          </p:cNvPr>
          <p:cNvSpPr>
            <a:spLocks noGrp="1"/>
          </p:cNvSpPr>
          <p:nvPr>
            <p:ph type="sldNum" sz="quarter" idx="5"/>
          </p:nvPr>
        </p:nvSpPr>
        <p:spPr/>
        <p:txBody>
          <a:bodyPr/>
          <a:lstStyle/>
          <a:p>
            <a:pPr>
              <a:defRPr/>
            </a:pPr>
            <a:fld id="{8DBEF788-9E68-4066-9B41-CD750E53A6C1}" type="slidenum">
              <a:rPr lang="en-US" smtClean="0"/>
              <a:pPr>
                <a:defRPr/>
              </a:pPr>
              <a:t>11</a:t>
            </a:fld>
            <a:endParaRPr lang="en-US" dirty="0"/>
          </a:p>
        </p:txBody>
      </p:sp>
    </p:spTree>
    <p:extLst>
      <p:ext uri="{BB962C8B-B14F-4D97-AF65-F5344CB8AC3E}">
        <p14:creationId xmlns:p14="http://schemas.microsoft.com/office/powerpoint/2010/main" val="4188435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05375-1AB8-3427-A864-D8BC611B02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C5BDCC-C58C-C74D-3940-38D3EA7E5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924BD6-32C6-0939-AE51-47F6BE1308C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2DE86DD-D430-104C-ED40-454C609DD80B}"/>
              </a:ext>
            </a:extLst>
          </p:cNvPr>
          <p:cNvSpPr>
            <a:spLocks noGrp="1"/>
          </p:cNvSpPr>
          <p:nvPr>
            <p:ph type="sldNum" sz="quarter" idx="5"/>
          </p:nvPr>
        </p:nvSpPr>
        <p:spPr/>
        <p:txBody>
          <a:bodyPr/>
          <a:lstStyle/>
          <a:p>
            <a:pPr>
              <a:defRPr/>
            </a:pPr>
            <a:fld id="{8DBEF788-9E68-4066-9B41-CD750E53A6C1}" type="slidenum">
              <a:rPr lang="en-US" smtClean="0"/>
              <a:pPr>
                <a:defRPr/>
              </a:pPr>
              <a:t>12</a:t>
            </a:fld>
            <a:endParaRPr lang="en-US" dirty="0"/>
          </a:p>
        </p:txBody>
      </p:sp>
    </p:spTree>
    <p:extLst>
      <p:ext uri="{BB962C8B-B14F-4D97-AF65-F5344CB8AC3E}">
        <p14:creationId xmlns:p14="http://schemas.microsoft.com/office/powerpoint/2010/main" val="1379186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AC45B-127E-67C3-E277-CF429D50B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D77B52-7545-6501-EFAE-EB7A8FCC89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0CDE8C-0B9A-5F8F-5839-5B385F204D3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C849A65-412B-C324-1BFC-5A23FF5D752E}"/>
              </a:ext>
            </a:extLst>
          </p:cNvPr>
          <p:cNvSpPr>
            <a:spLocks noGrp="1"/>
          </p:cNvSpPr>
          <p:nvPr>
            <p:ph type="sldNum" sz="quarter" idx="5"/>
          </p:nvPr>
        </p:nvSpPr>
        <p:spPr/>
        <p:txBody>
          <a:bodyPr/>
          <a:lstStyle/>
          <a:p>
            <a:pPr>
              <a:defRPr/>
            </a:pPr>
            <a:fld id="{8DBEF788-9E68-4066-9B41-CD750E53A6C1}" type="slidenum">
              <a:rPr lang="en-US" smtClean="0"/>
              <a:pPr>
                <a:defRPr/>
              </a:pPr>
              <a:t>13</a:t>
            </a:fld>
            <a:endParaRPr lang="en-US" dirty="0"/>
          </a:p>
        </p:txBody>
      </p:sp>
    </p:spTree>
    <p:extLst>
      <p:ext uri="{BB962C8B-B14F-4D97-AF65-F5344CB8AC3E}">
        <p14:creationId xmlns:p14="http://schemas.microsoft.com/office/powerpoint/2010/main" val="1203576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19EEE-EC1A-7038-1DB0-E9D7F88232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8DDE19-3036-85E7-EFB5-5A81430B7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6A60F1-121D-306F-E92F-AF64C213A5A8}"/>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0" i="0" u="none" strike="noStrike" baseline="0" dirty="0">
                <a:solidFill>
                  <a:srgbClr val="000000"/>
                </a:solidFill>
              </a:rPr>
              <a:t>RATIONALE FOR THE RECOMMENDATION: </a:t>
            </a:r>
            <a:r>
              <a:rPr lang="en-US" sz="1200" b="0" i="0" u="none" strike="noStrike" kern="1200" baseline="0" dirty="0">
                <a:solidFill>
                  <a:schemeClr val="tx1"/>
                </a:solidFill>
                <a:latin typeface="Arial" charset="0"/>
                <a:ea typeface="+mn-ea"/>
                <a:cs typeface="+mn-cs"/>
              </a:rPr>
              <a:t>Diagnosis of a learning disability was not always recorded on a register/list or patient record systems/in clinical notes. In addition, patients were commonly recorded as having a learning difficulty or the terms used interchangeably.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u="none" strike="noStrike" kern="1200" baseline="0" dirty="0">
              <a:solidFill>
                <a:schemeClr val="tx1"/>
              </a:solidFill>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baseline="0" dirty="0">
                <a:solidFill>
                  <a:schemeClr val="tx1"/>
                </a:solidFill>
                <a:latin typeface="Arial" charset="0"/>
                <a:ea typeface="+mn-ea"/>
                <a:cs typeface="+mn-cs"/>
              </a:rPr>
              <a:t>The current digital infrastructure is embedding inequity for such a vulnerable population. A digital system that can be viewed and accessed across all healthcare settings would enable a structured and proactive response to be able to meet the needs of a person with a learning disability arriving in hospital and prevent healthcare professionals repeating questions or needing to actively share information across services.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u="none" strike="noStrike" kern="1200" baseline="0" dirty="0">
              <a:solidFill>
                <a:schemeClr val="tx1"/>
              </a:solidFill>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baseline="0" dirty="0">
                <a:solidFill>
                  <a:schemeClr val="tx1"/>
                </a:solidFill>
                <a:latin typeface="Arial" charset="0"/>
                <a:ea typeface="+mn-ea"/>
                <a:cs typeface="+mn-cs"/>
              </a:rPr>
              <a:t>There are numerous stages of a patient pathway where assessments are made and could be used to check that a learning disability is correctly recorded for future reference.</a:t>
            </a:r>
            <a:endParaRPr lang="en-GB" dirty="0"/>
          </a:p>
        </p:txBody>
      </p:sp>
      <p:sp>
        <p:nvSpPr>
          <p:cNvPr id="4" name="Slide Number Placeholder 3">
            <a:extLst>
              <a:ext uri="{FF2B5EF4-FFF2-40B4-BE49-F238E27FC236}">
                <a16:creationId xmlns:a16="http://schemas.microsoft.com/office/drawing/2014/main" id="{34607D69-32A7-5F20-733D-38F851D24400}"/>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14</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311586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3A92E-A024-C24C-ADAB-A8D4B87A35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C69E2-FDCA-4DAB-2A9D-55BABA9462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ACE83A-10A2-384E-4EAF-45BD9DE42687}"/>
              </a:ext>
            </a:extLst>
          </p:cNvPr>
          <p:cNvSpPr>
            <a:spLocks noGrp="1"/>
          </p:cNvSpPr>
          <p:nvPr>
            <p:ph type="body" idx="1"/>
          </p:nvPr>
        </p:nvSpPr>
        <p:spPr/>
        <p:txBody>
          <a:bodyPr/>
          <a:lstStyle/>
          <a:p>
            <a:r>
              <a:rPr lang="en-GB" sz="1200" b="0" i="0" u="none" strike="noStrike" baseline="0" dirty="0">
                <a:solidFill>
                  <a:srgbClr val="000000"/>
                </a:solidFill>
              </a:rPr>
              <a:t>RATIONALE FOR THE RECOMMENDATION: </a:t>
            </a:r>
            <a:r>
              <a:rPr lang="en-US" sz="1200" b="0" i="0" u="none" strike="noStrike" baseline="0" dirty="0">
                <a:solidFill>
                  <a:srgbClr val="000000"/>
                </a:solidFill>
              </a:rPr>
              <a:t>This study found that patients and their carers were often not asked about the reasonable adjustments they needed during their hospital admission. There is a legal duty to deliver reasonable adjustments for patients. Increased appointment times, a quiet waiting area and easy-read information are often offered but future commissioning needs to consider overall equity of care with a focus on preventative approaches and early healthcare for people with a learning disability. Reasonable adjustments such as support with scans could reduce diagnostic overshadowing when symptoms are misattributed to a disability. </a:t>
            </a:r>
            <a:endParaRPr lang="en-GB" dirty="0"/>
          </a:p>
        </p:txBody>
      </p:sp>
      <p:sp>
        <p:nvSpPr>
          <p:cNvPr id="4" name="Slide Number Placeholder 3">
            <a:extLst>
              <a:ext uri="{FF2B5EF4-FFF2-40B4-BE49-F238E27FC236}">
                <a16:creationId xmlns:a16="http://schemas.microsoft.com/office/drawing/2014/main" id="{6EBD1277-256B-8424-13CB-8F77C004D102}"/>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15</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14927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17920-4FFD-AE83-B1E6-596A5E9C1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41AEDA-4666-4445-4AE8-ACD7D65187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917C7-7F86-64D2-A57B-1EA52273C4F5}"/>
              </a:ext>
            </a:extLst>
          </p:cNvPr>
          <p:cNvSpPr>
            <a:spLocks noGrp="1"/>
          </p:cNvSpPr>
          <p:nvPr>
            <p:ph type="body" idx="1"/>
          </p:nvPr>
        </p:nvSpPr>
        <p:spPr/>
        <p:txBody>
          <a:bodyPr/>
          <a:lstStyle/>
          <a:p>
            <a:r>
              <a:rPr lang="en-GB" sz="1200" b="0" i="0" u="none" strike="noStrike" baseline="0" dirty="0">
                <a:solidFill>
                  <a:srgbClr val="000000"/>
                </a:solidFill>
              </a:rPr>
              <a:t>RATIONALE FOR THE RECOMMENDATION: </a:t>
            </a:r>
            <a:r>
              <a:rPr lang="en-US" sz="1200" b="0" i="0" u="none" strike="noStrike" baseline="0" dirty="0">
                <a:solidFill>
                  <a:srgbClr val="000000"/>
                </a:solidFill>
              </a:rPr>
              <a:t>A person with a learning disability should not be presumed to lack mental capacity to make health related decisions. There was inconsistency in how mental capacity assessments and best interest decisions were made for the patients in this study. Furthermore, healthcare professionals reported a lack of confidence in assessing the mental capacity of patients with a learning disability. </a:t>
            </a:r>
            <a:endParaRPr lang="en-GB" dirty="0"/>
          </a:p>
        </p:txBody>
      </p:sp>
      <p:sp>
        <p:nvSpPr>
          <p:cNvPr id="4" name="Slide Number Placeholder 3">
            <a:extLst>
              <a:ext uri="{FF2B5EF4-FFF2-40B4-BE49-F238E27FC236}">
                <a16:creationId xmlns:a16="http://schemas.microsoft.com/office/drawing/2014/main" id="{0ADAA518-624F-2BF4-4984-35D8BF66C2E6}"/>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16</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33771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88A3B-9D98-A99E-DEF7-7DAB6161EC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58183-7032-D460-FABE-6EBAB10F7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DF377F-FE18-BF09-5A60-01351CCCD5E5}"/>
              </a:ext>
            </a:extLst>
          </p:cNvPr>
          <p:cNvSpPr>
            <a:spLocks noGrp="1"/>
          </p:cNvSpPr>
          <p:nvPr>
            <p:ph type="body" idx="1"/>
          </p:nvPr>
        </p:nvSpPr>
        <p:spPr/>
        <p:txBody>
          <a:bodyPr/>
          <a:lstStyle/>
          <a:p>
            <a:r>
              <a:rPr lang="en-GB" sz="1200" b="0" i="0" u="none" strike="noStrike" baseline="0" dirty="0">
                <a:solidFill>
                  <a:srgbClr val="000000"/>
                </a:solidFill>
              </a:rPr>
              <a:t>RATIONALE FOR THE RECOMMENDATION: </a:t>
            </a:r>
            <a:r>
              <a:rPr lang="en-US" sz="1200" b="0" i="0" u="none" strike="noStrike" baseline="0" dirty="0">
                <a:solidFill>
                  <a:srgbClr val="000000"/>
                </a:solidFill>
              </a:rPr>
              <a:t>The report found that people with a learning disability were inconsistently involved in decisions regarding their care. Similarly, carers were not always involved as appropriate. Carers who know the patient well are a valuable resource, but they should not be over-burdened with care duties while a patient is in hospital nor replace the nursing care.</a:t>
            </a:r>
            <a:endParaRPr lang="en-GB" dirty="0"/>
          </a:p>
        </p:txBody>
      </p:sp>
      <p:sp>
        <p:nvSpPr>
          <p:cNvPr id="4" name="Slide Number Placeholder 3">
            <a:extLst>
              <a:ext uri="{FF2B5EF4-FFF2-40B4-BE49-F238E27FC236}">
                <a16:creationId xmlns:a16="http://schemas.microsoft.com/office/drawing/2014/main" id="{74E2DF60-138B-E79B-B369-02B66E207339}"/>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17</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70801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ADD5F-A478-0CDC-E21D-958D70F44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6ACCEF-7468-ABE8-23DF-76B3E621E3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389C84-6F55-A017-59BD-94B86ABA9D5A}"/>
              </a:ext>
            </a:extLst>
          </p:cNvPr>
          <p:cNvSpPr>
            <a:spLocks noGrp="1"/>
          </p:cNvSpPr>
          <p:nvPr>
            <p:ph type="body" idx="1"/>
          </p:nvPr>
        </p:nvSpPr>
        <p:spPr/>
        <p:txBody>
          <a:bodyPr/>
          <a:lstStyle/>
          <a:p>
            <a:r>
              <a:rPr lang="en-GB" sz="1200" b="0" i="0" u="none" strike="noStrike" baseline="0" dirty="0">
                <a:solidFill>
                  <a:srgbClr val="000000"/>
                </a:solidFill>
              </a:rPr>
              <a:t>RATIONALE FOR THE RECOMMENDATION: </a:t>
            </a:r>
          </a:p>
          <a:p>
            <a:r>
              <a:rPr lang="en-US" sz="1200" b="0" i="0" u="none" strike="noStrike" baseline="0" dirty="0">
                <a:solidFill>
                  <a:srgbClr val="000000"/>
                </a:solidFill>
              </a:rPr>
              <a:t>This study highlighted that acute hospital learning disability services did not always exist and when then did, it was often just one person. This did not allow for a 24/7 service needed to care for patients admitted as an emergency. Acute hospital learning disability services provide important support to teams caring for patients with a learning disability who may have limited experience. They can advocate for and </a:t>
            </a:r>
            <a:r>
              <a:rPr lang="en-US" sz="1200" b="0" i="0" u="none" strike="noStrike" baseline="0" dirty="0" err="1">
                <a:solidFill>
                  <a:srgbClr val="000000"/>
                </a:solidFill>
              </a:rPr>
              <a:t>optimise</a:t>
            </a:r>
            <a:r>
              <a:rPr lang="en-US" sz="1200" b="0" i="0" u="none" strike="noStrike" baseline="0" dirty="0">
                <a:solidFill>
                  <a:srgbClr val="000000"/>
                </a:solidFill>
              </a:rPr>
              <a:t> communication between patients, carers and clinical teams to support day-to-day care.  </a:t>
            </a:r>
          </a:p>
          <a:p>
            <a:r>
              <a:rPr lang="en-US" sz="1200" b="0" i="0" u="none" strike="noStrike" baseline="0" dirty="0">
                <a:solidFill>
                  <a:srgbClr val="000000"/>
                </a:solidFill>
              </a:rPr>
              <a:t>Input from the community learning disability team, who are likely to have known the person and supported them for many years, would be invaluable. They also have connections with primary care and other support agencies, such as accommodation support. Good liaison with the community learning disability team may also facilitate hospital discharge. </a:t>
            </a:r>
            <a:endParaRPr lang="en-GB" dirty="0"/>
          </a:p>
        </p:txBody>
      </p:sp>
      <p:sp>
        <p:nvSpPr>
          <p:cNvPr id="4" name="Slide Number Placeholder 3">
            <a:extLst>
              <a:ext uri="{FF2B5EF4-FFF2-40B4-BE49-F238E27FC236}">
                <a16:creationId xmlns:a16="http://schemas.microsoft.com/office/drawing/2014/main" id="{EDB4FBDA-4A37-8CFF-EF87-38411D7D68FF}"/>
              </a:ext>
            </a:extLst>
          </p:cNvPr>
          <p:cNvSpPr>
            <a:spLocks noGrp="1"/>
          </p:cNvSpPr>
          <p:nvPr>
            <p:ph type="sldNum" sz="quarter" idx="5"/>
          </p:nvPr>
        </p:nvSpPr>
        <p:spPr/>
        <p:txBody>
          <a:bodyPr/>
          <a:lstStyle/>
          <a:p>
            <a:pPr marL="0" marR="0" lvl="0" indent="0" algn="r" defTabSz="971332" rtl="0" eaLnBrk="1" fontAlgn="base" latinLnBrk="0" hangingPunct="1">
              <a:lnSpc>
                <a:spcPct val="100000"/>
              </a:lnSpc>
              <a:spcBef>
                <a:spcPct val="0"/>
              </a:spcBef>
              <a:spcAft>
                <a:spcPct val="0"/>
              </a:spcAft>
              <a:buClrTx/>
              <a:buSzTx/>
              <a:buFontTx/>
              <a:buNone/>
              <a:tabLst/>
              <a:defRPr/>
            </a:pPr>
            <a:fld id="{8DBEF788-9E68-4066-9B41-CD750E53A6C1}" type="slidenum">
              <a:rPr kumimoji="0" lang="en-US" sz="13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71332" rtl="0" eaLnBrk="1" fontAlgn="base" latinLnBrk="0" hangingPunct="1">
                <a:lnSpc>
                  <a:spcPct val="100000"/>
                </a:lnSpc>
                <a:spcBef>
                  <a:spcPct val="0"/>
                </a:spcBef>
                <a:spcAft>
                  <a:spcPct val="0"/>
                </a:spcAft>
                <a:buClrTx/>
                <a:buSzTx/>
                <a:buFontTx/>
                <a:buNone/>
                <a:tabLst/>
                <a:defRPr/>
              </a:pPr>
              <a:t>18</a:t>
            </a:fld>
            <a:endParaRPr kumimoji="0" lang="en-US" sz="13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6675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6F114-261C-9206-D7A6-9EA59A221B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A337A7-6ED6-C38B-CDAD-6BFB10FA7D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FA753-3798-D899-6BDA-C26CE0C51D5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FC23F87-ADD1-C93C-F7C4-86C9049C09C8}"/>
              </a:ext>
            </a:extLst>
          </p:cNvPr>
          <p:cNvSpPr>
            <a:spLocks noGrp="1"/>
          </p:cNvSpPr>
          <p:nvPr>
            <p:ph type="sldNum" sz="quarter" idx="5"/>
          </p:nvPr>
        </p:nvSpPr>
        <p:spPr/>
        <p:txBody>
          <a:bodyPr/>
          <a:lstStyle/>
          <a:p>
            <a:pPr>
              <a:defRPr/>
            </a:pPr>
            <a:fld id="{8DBEF788-9E68-4066-9B41-CD750E53A6C1}" type="slidenum">
              <a:rPr lang="en-US" smtClean="0"/>
              <a:pPr>
                <a:defRPr/>
              </a:pPr>
              <a:t>19</a:t>
            </a:fld>
            <a:endParaRPr lang="en-US" dirty="0"/>
          </a:p>
        </p:txBody>
      </p:sp>
    </p:spTree>
    <p:extLst>
      <p:ext uri="{BB962C8B-B14F-4D97-AF65-F5344CB8AC3E}">
        <p14:creationId xmlns:p14="http://schemas.microsoft.com/office/powerpoint/2010/main" val="1804724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345BB-9BFE-6303-EB9A-D04B4CB42C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5D0ED5-9C7B-6574-29AF-DDD5A44AF6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AE89D5-A25C-AA94-1CCC-87D9E959B34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C61C47D-7017-EC4E-783E-7D7F62760287}"/>
              </a:ext>
            </a:extLst>
          </p:cNvPr>
          <p:cNvSpPr>
            <a:spLocks noGrp="1"/>
          </p:cNvSpPr>
          <p:nvPr>
            <p:ph type="sldNum" sz="quarter" idx="5"/>
          </p:nvPr>
        </p:nvSpPr>
        <p:spPr/>
        <p:txBody>
          <a:bodyPr/>
          <a:lstStyle/>
          <a:p>
            <a:pPr>
              <a:defRPr/>
            </a:pPr>
            <a:fld id="{8DBEF788-9E68-4066-9B41-CD750E53A6C1}" type="slidenum">
              <a:rPr lang="en-US" smtClean="0"/>
              <a:pPr>
                <a:defRPr/>
              </a:pPr>
              <a:t>2</a:t>
            </a:fld>
            <a:endParaRPr lang="en-US" dirty="0"/>
          </a:p>
        </p:txBody>
      </p:sp>
    </p:spTree>
    <p:extLst>
      <p:ext uri="{BB962C8B-B14F-4D97-AF65-F5344CB8AC3E}">
        <p14:creationId xmlns:p14="http://schemas.microsoft.com/office/powerpoint/2010/main" val="23257160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9EE69-6257-D490-9485-8CE256702C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3EE63D-9C8D-ED9D-4CAB-6CAB5A7194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F97243-C44A-80D3-197C-CF5E9AE1CE6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41B9661-9C28-449D-30D9-DA2BCB9E67FC}"/>
              </a:ext>
            </a:extLst>
          </p:cNvPr>
          <p:cNvSpPr>
            <a:spLocks noGrp="1"/>
          </p:cNvSpPr>
          <p:nvPr>
            <p:ph type="sldNum" sz="quarter" idx="5"/>
          </p:nvPr>
        </p:nvSpPr>
        <p:spPr/>
        <p:txBody>
          <a:bodyPr/>
          <a:lstStyle/>
          <a:p>
            <a:pPr>
              <a:defRPr/>
            </a:pPr>
            <a:fld id="{8DBEF788-9E68-4066-9B41-CD750E53A6C1}" type="slidenum">
              <a:rPr lang="en-US" smtClean="0"/>
              <a:pPr>
                <a:defRPr/>
              </a:pPr>
              <a:t>20</a:t>
            </a:fld>
            <a:endParaRPr lang="en-US" dirty="0"/>
          </a:p>
        </p:txBody>
      </p:sp>
    </p:spTree>
    <p:extLst>
      <p:ext uri="{BB962C8B-B14F-4D97-AF65-F5344CB8AC3E}">
        <p14:creationId xmlns:p14="http://schemas.microsoft.com/office/powerpoint/2010/main" val="334918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3</a:t>
            </a:fld>
            <a:endParaRPr lang="en-US" dirty="0"/>
          </a:p>
        </p:txBody>
      </p:sp>
    </p:spTree>
    <p:extLst>
      <p:ext uri="{BB962C8B-B14F-4D97-AF65-F5344CB8AC3E}">
        <p14:creationId xmlns:p14="http://schemas.microsoft.com/office/powerpoint/2010/main" val="3598533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4</a:t>
            </a:fld>
            <a:endParaRPr lang="en-US" dirty="0"/>
          </a:p>
        </p:txBody>
      </p:sp>
    </p:spTree>
    <p:extLst>
      <p:ext uri="{BB962C8B-B14F-4D97-AF65-F5344CB8AC3E}">
        <p14:creationId xmlns:p14="http://schemas.microsoft.com/office/powerpoint/2010/main" val="1972984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charset="0"/>
                <a:ea typeface="+mn-ea"/>
                <a:cs typeface="+mn-cs"/>
              </a:rPr>
              <a:t>Reviewers rated the overall quality of acute care as good for 134/366 (36.6%) patients. They found room for improvement in 219/366 (59.8%) cases reviewed, and less than satisfactory care in 13/366 (3.6%) cases.</a:t>
            </a:r>
          </a:p>
          <a:p>
            <a:r>
              <a:rPr lang="en-US" sz="1200" b="0" i="0" u="none" strike="noStrike" kern="1200" baseline="0" dirty="0">
                <a:solidFill>
                  <a:schemeClr val="tx1"/>
                </a:solidFill>
                <a:latin typeface="Arial" charset="0"/>
                <a:ea typeface="+mn-ea"/>
                <a:cs typeface="+mn-cs"/>
              </a:rPr>
              <a:t>Clinicians completing questionnaires highlighted where improvements could have been made for patients with a learning disability admitted to hospital. These included identification of care needs at the point of admission, earlier and more consistent access to an acute hospital learning disability service, more robust approaches to the assessment of mental capacity, and greater involvement of family and carers to support the assessment and care provided to patients.</a:t>
            </a:r>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5</a:t>
            </a:fld>
            <a:endParaRPr lang="en-US" dirty="0"/>
          </a:p>
        </p:txBody>
      </p:sp>
    </p:spTree>
    <p:extLst>
      <p:ext uri="{BB962C8B-B14F-4D97-AF65-F5344CB8AC3E}">
        <p14:creationId xmlns:p14="http://schemas.microsoft.com/office/powerpoint/2010/main" val="878352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878BE-8198-CB09-2CF8-9CE4C32770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DC1E2-9B74-2B80-501F-25FC4A50D8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CE6F55-847A-C907-EBBB-536275E298D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3C9507-470A-7865-E04A-5AED23FAF719}"/>
              </a:ext>
            </a:extLst>
          </p:cNvPr>
          <p:cNvSpPr>
            <a:spLocks noGrp="1"/>
          </p:cNvSpPr>
          <p:nvPr>
            <p:ph type="sldNum" sz="quarter" idx="5"/>
          </p:nvPr>
        </p:nvSpPr>
        <p:spPr/>
        <p:txBody>
          <a:bodyPr/>
          <a:lstStyle/>
          <a:p>
            <a:pPr>
              <a:defRPr/>
            </a:pPr>
            <a:fld id="{8DBEF788-9E68-4066-9B41-CD750E53A6C1}" type="slidenum">
              <a:rPr lang="en-US" smtClean="0"/>
              <a:pPr>
                <a:defRPr/>
              </a:pPr>
              <a:t>6</a:t>
            </a:fld>
            <a:endParaRPr lang="en-US" dirty="0"/>
          </a:p>
        </p:txBody>
      </p:sp>
    </p:spTree>
    <p:extLst>
      <p:ext uri="{BB962C8B-B14F-4D97-AF65-F5344CB8AC3E}">
        <p14:creationId xmlns:p14="http://schemas.microsoft.com/office/powerpoint/2010/main" val="3959050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0242E-DDF0-68CA-8D0C-00494B817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6370D-3D19-0A21-7FAF-5C906F0010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5370F8-5D18-74E1-595A-63BB4DE6439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87DD1DE-C679-6B85-C810-A8859159B861}"/>
              </a:ext>
            </a:extLst>
          </p:cNvPr>
          <p:cNvSpPr>
            <a:spLocks noGrp="1"/>
          </p:cNvSpPr>
          <p:nvPr>
            <p:ph type="sldNum" sz="quarter" idx="5"/>
          </p:nvPr>
        </p:nvSpPr>
        <p:spPr/>
        <p:txBody>
          <a:bodyPr/>
          <a:lstStyle/>
          <a:p>
            <a:pPr>
              <a:defRPr/>
            </a:pPr>
            <a:fld id="{8DBEF788-9E68-4066-9B41-CD750E53A6C1}" type="slidenum">
              <a:rPr lang="en-US" smtClean="0"/>
              <a:pPr>
                <a:defRPr/>
              </a:pPr>
              <a:t>7</a:t>
            </a:fld>
            <a:endParaRPr lang="en-US" dirty="0"/>
          </a:p>
        </p:txBody>
      </p:sp>
    </p:spTree>
    <p:extLst>
      <p:ext uri="{BB962C8B-B14F-4D97-AF65-F5344CB8AC3E}">
        <p14:creationId xmlns:p14="http://schemas.microsoft.com/office/powerpoint/2010/main" val="2879957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4EB47-90E7-4EC7-BE49-5B14950BB1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AEC74-7D47-DA5A-EEAF-B804D35312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226CCD-20D7-0A34-0376-1A9F6372BE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95BBF3E-6D96-D71C-8FB8-D981B5BE4A02}"/>
              </a:ext>
            </a:extLst>
          </p:cNvPr>
          <p:cNvSpPr>
            <a:spLocks noGrp="1"/>
          </p:cNvSpPr>
          <p:nvPr>
            <p:ph type="sldNum" sz="quarter" idx="5"/>
          </p:nvPr>
        </p:nvSpPr>
        <p:spPr/>
        <p:txBody>
          <a:bodyPr/>
          <a:lstStyle/>
          <a:p>
            <a:pPr>
              <a:defRPr/>
            </a:pPr>
            <a:fld id="{8DBEF788-9E68-4066-9B41-CD750E53A6C1}" type="slidenum">
              <a:rPr lang="en-US" smtClean="0"/>
              <a:pPr>
                <a:defRPr/>
              </a:pPr>
              <a:t>8</a:t>
            </a:fld>
            <a:endParaRPr lang="en-US" dirty="0"/>
          </a:p>
        </p:txBody>
      </p:sp>
    </p:spTree>
    <p:extLst>
      <p:ext uri="{BB962C8B-B14F-4D97-AF65-F5344CB8AC3E}">
        <p14:creationId xmlns:p14="http://schemas.microsoft.com/office/powerpoint/2010/main" val="2999616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275E9-4337-5279-FE55-BDA5101628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9DFD49-C2D8-59AD-736A-0956978CBC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E51ECA-5AA2-A75B-F8CD-A107FC885DF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99CA521-A4C1-A38C-5651-B15DD4D780E4}"/>
              </a:ext>
            </a:extLst>
          </p:cNvPr>
          <p:cNvSpPr>
            <a:spLocks noGrp="1"/>
          </p:cNvSpPr>
          <p:nvPr>
            <p:ph type="sldNum" sz="quarter" idx="5"/>
          </p:nvPr>
        </p:nvSpPr>
        <p:spPr/>
        <p:txBody>
          <a:bodyPr/>
          <a:lstStyle/>
          <a:p>
            <a:pPr>
              <a:defRPr/>
            </a:pPr>
            <a:fld id="{8DBEF788-9E68-4066-9B41-CD750E53A6C1}" type="slidenum">
              <a:rPr lang="en-US" smtClean="0"/>
              <a:pPr>
                <a:defRPr/>
              </a:pPr>
              <a:t>9</a:t>
            </a:fld>
            <a:endParaRPr lang="en-US" dirty="0"/>
          </a:p>
        </p:txBody>
      </p:sp>
    </p:spTree>
    <p:extLst>
      <p:ext uri="{BB962C8B-B14F-4D97-AF65-F5344CB8AC3E}">
        <p14:creationId xmlns:p14="http://schemas.microsoft.com/office/powerpoint/2010/main" val="2262430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08D14F-E9D3-4403-B871-4A11C9B7798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6988"/>
            <a:ext cx="3048000" cy="6153151"/>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0" y="-26988"/>
            <a:ext cx="8940800" cy="61531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38BDBF-C5E1-4EA7-8027-3E336EFCDDF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txBox="1">
            <a:spLocks noChangeArrowheads="1"/>
          </p:cNvSpPr>
          <p:nvPr/>
        </p:nvSpPr>
        <p:spPr bwMode="auto">
          <a:xfrm>
            <a:off x="1771651" y="1485901"/>
            <a:ext cx="10007600" cy="1655763"/>
          </a:xfrm>
          <a:prstGeom prst="rect">
            <a:avLst/>
          </a:prstGeom>
          <a:solidFill>
            <a:srgbClr val="006A71"/>
          </a:solidFill>
          <a:ln w="9525">
            <a:noFill/>
            <a:miter lim="800000"/>
            <a:headEnd/>
            <a:tailEnd/>
          </a:ln>
        </p:spPr>
        <p:txBody>
          <a:bodyPr lIns="36000" tIns="0" rIns="0" bIns="0"/>
          <a:lstStyle>
            <a:lvl1pPr defTabSz="457200" eaLnBrk="0" hangingPunct="0">
              <a:defRPr sz="2400" b="1">
                <a:solidFill>
                  <a:schemeClr val="tx1"/>
                </a:solidFill>
                <a:latin typeface="Arial" charset="0"/>
                <a:ea typeface="ＭＳ Ｐゴシック" charset="-128"/>
              </a:defRPr>
            </a:lvl1pPr>
            <a:lvl2pPr marL="37931725" indent="-37474525" defTabSz="457200" eaLnBrk="0" hangingPunct="0">
              <a:defRPr sz="2400" b="1">
                <a:solidFill>
                  <a:schemeClr val="tx1"/>
                </a:solidFill>
                <a:latin typeface="Arial" charset="0"/>
                <a:ea typeface="ＭＳ Ｐゴシック" charset="-128"/>
              </a:defRPr>
            </a:lvl2pPr>
            <a:lvl3pPr eaLnBrk="0" hangingPunct="0">
              <a:defRPr sz="2400" b="1">
                <a:solidFill>
                  <a:schemeClr val="tx1"/>
                </a:solidFill>
                <a:latin typeface="Arial" charset="0"/>
                <a:ea typeface="ＭＳ Ｐゴシック" charset="-128"/>
              </a:defRPr>
            </a:lvl3pPr>
            <a:lvl4pPr eaLnBrk="0" hangingPunct="0">
              <a:defRPr sz="2400" b="1">
                <a:solidFill>
                  <a:schemeClr val="tx1"/>
                </a:solidFill>
                <a:latin typeface="Arial" charset="0"/>
                <a:ea typeface="ＭＳ Ｐゴシック" charset="-128"/>
              </a:defRPr>
            </a:lvl4pPr>
            <a:lvl5pPr eaLnBrk="0" hangingPunct="0">
              <a:defRPr sz="2400" b="1">
                <a:solidFill>
                  <a:schemeClr val="tx1"/>
                </a:solidFill>
                <a:latin typeface="Arial" charset="0"/>
                <a:ea typeface="ＭＳ Ｐゴシック" charset="-128"/>
              </a:defRPr>
            </a:lvl5pPr>
            <a:lvl6pPr marL="457200" eaLnBrk="0" fontAlgn="base" hangingPunct="0">
              <a:spcBef>
                <a:spcPct val="0"/>
              </a:spcBef>
              <a:spcAft>
                <a:spcPct val="0"/>
              </a:spcAft>
              <a:defRPr sz="2400" b="1">
                <a:solidFill>
                  <a:schemeClr val="tx1"/>
                </a:solidFill>
                <a:latin typeface="Arial" charset="0"/>
                <a:ea typeface="ＭＳ Ｐゴシック" charset="-128"/>
              </a:defRPr>
            </a:lvl6pPr>
            <a:lvl7pPr marL="914400" eaLnBrk="0" fontAlgn="base" hangingPunct="0">
              <a:spcBef>
                <a:spcPct val="0"/>
              </a:spcBef>
              <a:spcAft>
                <a:spcPct val="0"/>
              </a:spcAft>
              <a:defRPr sz="2400" b="1">
                <a:solidFill>
                  <a:schemeClr val="tx1"/>
                </a:solidFill>
                <a:latin typeface="Arial" charset="0"/>
                <a:ea typeface="ＭＳ Ｐゴシック" charset="-128"/>
              </a:defRPr>
            </a:lvl7pPr>
            <a:lvl8pPr marL="1371600" eaLnBrk="0" fontAlgn="base" hangingPunct="0">
              <a:spcBef>
                <a:spcPct val="0"/>
              </a:spcBef>
              <a:spcAft>
                <a:spcPct val="0"/>
              </a:spcAft>
              <a:defRPr sz="2400" b="1">
                <a:solidFill>
                  <a:schemeClr val="tx1"/>
                </a:solidFill>
                <a:latin typeface="Arial" charset="0"/>
                <a:ea typeface="ＭＳ Ｐゴシック" charset="-128"/>
              </a:defRPr>
            </a:lvl8pPr>
            <a:lvl9pPr marL="1828800" eaLnBrk="0" fontAlgn="base" hangingPunct="0">
              <a:spcBef>
                <a:spcPct val="0"/>
              </a:spcBef>
              <a:spcAft>
                <a:spcPct val="0"/>
              </a:spcAft>
              <a:defRPr sz="2400" b="1">
                <a:solidFill>
                  <a:schemeClr val="tx1"/>
                </a:solidFill>
                <a:latin typeface="Arial" charset="0"/>
                <a:ea typeface="ＭＳ Ｐゴシック" charset="-128"/>
              </a:defRPr>
            </a:lvl9pPr>
          </a:lstStyle>
          <a:p>
            <a:pPr eaLnBrk="1" hangingPunct="1">
              <a:lnSpc>
                <a:spcPts val="3300"/>
              </a:lnSpc>
              <a:defRPr/>
            </a:pPr>
            <a:endParaRPr lang="en-US" altLang="en-US" sz="3200" b="0" baseline="0" dirty="0">
              <a:solidFill>
                <a:schemeClr val="bg1"/>
              </a:solidFill>
              <a:latin typeface="Calibri" pitchFamily="34" charset="0"/>
            </a:endParaRPr>
          </a:p>
        </p:txBody>
      </p:sp>
      <p:sp>
        <p:nvSpPr>
          <p:cNvPr id="5" name="Rectangle 4"/>
          <p:cNvSpPr/>
          <p:nvPr/>
        </p:nvSpPr>
        <p:spPr>
          <a:xfrm>
            <a:off x="1771651" y="3143251"/>
            <a:ext cx="10007600" cy="828675"/>
          </a:xfrm>
          <a:prstGeom prst="rect">
            <a:avLst/>
          </a:prstGeom>
          <a:solidFill>
            <a:srgbClr val="82CEC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baseline="0" dirty="0"/>
          </a:p>
        </p:txBody>
      </p:sp>
      <p:sp>
        <p:nvSpPr>
          <p:cNvPr id="6" name="Rectangle 5"/>
          <p:cNvSpPr txBox="1">
            <a:spLocks noChangeArrowheads="1"/>
          </p:cNvSpPr>
          <p:nvPr/>
        </p:nvSpPr>
        <p:spPr bwMode="auto">
          <a:xfrm>
            <a:off x="1852084" y="3079750"/>
            <a:ext cx="8534400" cy="850900"/>
          </a:xfrm>
          <a:prstGeom prst="rect">
            <a:avLst/>
          </a:prstGeom>
          <a:noFill/>
          <a:ln w="9525">
            <a:noFill/>
            <a:miter lim="800000"/>
            <a:headEnd/>
            <a:tailEnd/>
          </a:ln>
        </p:spPr>
        <p:txBody>
          <a:bodyPr lIns="0" tIns="90000" rIns="0" bIns="0"/>
          <a:lstStyle>
            <a:lvl1pPr defTabSz="457200" eaLnBrk="0" hangingPunct="0">
              <a:defRPr sz="2400" b="1">
                <a:solidFill>
                  <a:schemeClr val="tx1"/>
                </a:solidFill>
                <a:latin typeface="Arial" charset="0"/>
                <a:ea typeface="ＭＳ Ｐゴシック" charset="-128"/>
              </a:defRPr>
            </a:lvl1pPr>
            <a:lvl2pPr marL="37931725" indent="-37474525" defTabSz="457200" eaLnBrk="0" hangingPunct="0">
              <a:defRPr sz="2400" b="1">
                <a:solidFill>
                  <a:schemeClr val="tx1"/>
                </a:solidFill>
                <a:latin typeface="Arial" charset="0"/>
                <a:ea typeface="ＭＳ Ｐゴシック" charset="-128"/>
              </a:defRPr>
            </a:lvl2pPr>
            <a:lvl3pPr eaLnBrk="0" hangingPunct="0">
              <a:defRPr sz="2400" b="1">
                <a:solidFill>
                  <a:schemeClr val="tx1"/>
                </a:solidFill>
                <a:latin typeface="Arial" charset="0"/>
                <a:ea typeface="ＭＳ Ｐゴシック" charset="-128"/>
              </a:defRPr>
            </a:lvl3pPr>
            <a:lvl4pPr eaLnBrk="0" hangingPunct="0">
              <a:defRPr sz="2400" b="1">
                <a:solidFill>
                  <a:schemeClr val="tx1"/>
                </a:solidFill>
                <a:latin typeface="Arial" charset="0"/>
                <a:ea typeface="ＭＳ Ｐゴシック" charset="-128"/>
              </a:defRPr>
            </a:lvl4pPr>
            <a:lvl5pPr eaLnBrk="0" hangingPunct="0">
              <a:defRPr sz="2400" b="1">
                <a:solidFill>
                  <a:schemeClr val="tx1"/>
                </a:solidFill>
                <a:latin typeface="Arial" charset="0"/>
                <a:ea typeface="ＭＳ Ｐゴシック" charset="-128"/>
              </a:defRPr>
            </a:lvl5pPr>
            <a:lvl6pPr marL="457200" eaLnBrk="0" fontAlgn="base" hangingPunct="0">
              <a:spcBef>
                <a:spcPct val="0"/>
              </a:spcBef>
              <a:spcAft>
                <a:spcPct val="0"/>
              </a:spcAft>
              <a:defRPr sz="2400" b="1">
                <a:solidFill>
                  <a:schemeClr val="tx1"/>
                </a:solidFill>
                <a:latin typeface="Arial" charset="0"/>
                <a:ea typeface="ＭＳ Ｐゴシック" charset="-128"/>
              </a:defRPr>
            </a:lvl6pPr>
            <a:lvl7pPr marL="914400" eaLnBrk="0" fontAlgn="base" hangingPunct="0">
              <a:spcBef>
                <a:spcPct val="0"/>
              </a:spcBef>
              <a:spcAft>
                <a:spcPct val="0"/>
              </a:spcAft>
              <a:defRPr sz="2400" b="1">
                <a:solidFill>
                  <a:schemeClr val="tx1"/>
                </a:solidFill>
                <a:latin typeface="Arial" charset="0"/>
                <a:ea typeface="ＭＳ Ｐゴシック" charset="-128"/>
              </a:defRPr>
            </a:lvl7pPr>
            <a:lvl8pPr marL="1371600" eaLnBrk="0" fontAlgn="base" hangingPunct="0">
              <a:spcBef>
                <a:spcPct val="0"/>
              </a:spcBef>
              <a:spcAft>
                <a:spcPct val="0"/>
              </a:spcAft>
              <a:defRPr sz="2400" b="1">
                <a:solidFill>
                  <a:schemeClr val="tx1"/>
                </a:solidFill>
                <a:latin typeface="Arial" charset="0"/>
                <a:ea typeface="ＭＳ Ｐゴシック" charset="-128"/>
              </a:defRPr>
            </a:lvl8pPr>
            <a:lvl9pPr marL="1828800" eaLnBrk="0" fontAlgn="base" hangingPunct="0">
              <a:spcBef>
                <a:spcPct val="0"/>
              </a:spcBef>
              <a:spcAft>
                <a:spcPct val="0"/>
              </a:spcAft>
              <a:defRPr sz="2400" b="1">
                <a:solidFill>
                  <a:schemeClr val="tx1"/>
                </a:solidFill>
                <a:latin typeface="Arial" charset="0"/>
                <a:ea typeface="ＭＳ Ｐゴシック" charset="-128"/>
              </a:defRPr>
            </a:lvl9pPr>
          </a:lstStyle>
          <a:p>
            <a:pPr eaLnBrk="1" hangingPunct="1">
              <a:lnSpc>
                <a:spcPts val="2000"/>
              </a:lnSpc>
              <a:buFont typeface="Arial" charset="0"/>
              <a:buNone/>
              <a:defRPr/>
            </a:pPr>
            <a:endParaRPr lang="en-US" altLang="en-US" sz="2000" b="0" baseline="0" dirty="0">
              <a:solidFill>
                <a:srgbClr val="FFFFFF"/>
              </a:solidFill>
            </a:endParaRPr>
          </a:p>
        </p:txBody>
      </p:sp>
      <p:pic>
        <p:nvPicPr>
          <p:cNvPr id="7" name="Picture 9" descr="uchfcola [Converte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98585" y="214314"/>
            <a:ext cx="6184900" cy="458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 name="Picture 10" descr="UCLH_Ve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6418" y="1485900"/>
            <a:ext cx="994833" cy="16462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3559" name="Text Placeholder 2"/>
          <p:cNvSpPr>
            <a:spLocks noGrp="1"/>
          </p:cNvSpPr>
          <p:nvPr>
            <p:ph type="subTitle" idx="1"/>
          </p:nvPr>
        </p:nvSpPr>
        <p:spPr>
          <a:xfrm>
            <a:off x="1883834" y="3198813"/>
            <a:ext cx="9783233" cy="690562"/>
          </a:xfrm>
        </p:spPr>
        <p:txBody>
          <a:bodyPr/>
          <a:lstStyle>
            <a:lvl1pPr marL="0" indent="0">
              <a:buFont typeface="Wingdings" pitchFamily="2" charset="2"/>
              <a:buNone/>
              <a:defRPr>
                <a:solidFill>
                  <a:schemeClr val="bg2"/>
                </a:solidFill>
              </a:defRPr>
            </a:lvl1pPr>
          </a:lstStyle>
          <a:p>
            <a:pPr lvl="0"/>
            <a:r>
              <a:rPr lang="en-GB" altLang="en-US" noProof="0"/>
              <a:t>Click to edit Master subtitle style</a:t>
            </a:r>
          </a:p>
        </p:txBody>
      </p:sp>
      <p:sp>
        <p:nvSpPr>
          <p:cNvPr id="23560" name="Title Placeholder 1"/>
          <p:cNvSpPr>
            <a:spLocks noGrp="1"/>
          </p:cNvSpPr>
          <p:nvPr>
            <p:ph type="ctrTitle"/>
          </p:nvPr>
        </p:nvSpPr>
        <p:spPr>
          <a:xfrm>
            <a:off x="1883833" y="1574801"/>
            <a:ext cx="9762067" cy="1420813"/>
          </a:xfrm>
        </p:spPr>
        <p:txBody>
          <a:bodyPr/>
          <a:lstStyle>
            <a:lvl1pPr>
              <a:defRPr>
                <a:solidFill>
                  <a:schemeClr val="bg1"/>
                </a:solidFill>
              </a:defRPr>
            </a:lvl1pPr>
          </a:lstStyle>
          <a:p>
            <a:pPr lvl="0"/>
            <a:r>
              <a:rPr lang="en-GB" altLang="en-US" noProof="0"/>
              <a:t>Click to edit Master title style</a:t>
            </a:r>
          </a:p>
        </p:txBody>
      </p:sp>
    </p:spTree>
    <p:extLst>
      <p:ext uri="{BB962C8B-B14F-4D97-AF65-F5344CB8AC3E}">
        <p14:creationId xmlns:p14="http://schemas.microsoft.com/office/powerpoint/2010/main" val="82344070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53523876-37DE-4494-BC71-D24BF65EA8F6}" type="slidenum">
              <a:rPr lang="en-GB" altLang="en-US"/>
              <a:pPr>
                <a:defRPr/>
              </a:pPr>
              <a:t>‹#›</a:t>
            </a:fld>
            <a:endParaRPr lang="en-GB" altLang="en-US" dirty="0"/>
          </a:p>
        </p:txBody>
      </p:sp>
    </p:spTree>
    <p:extLst>
      <p:ext uri="{BB962C8B-B14F-4D97-AF65-F5344CB8AC3E}">
        <p14:creationId xmlns:p14="http://schemas.microsoft.com/office/powerpoint/2010/main" val="2613593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7C266196-57AE-4A3B-84DC-C7A4BCFD8B16}" type="slidenum">
              <a:rPr lang="en-GB" altLang="en-US"/>
              <a:pPr>
                <a:defRPr/>
              </a:pPr>
              <a:t>‹#›</a:t>
            </a:fld>
            <a:endParaRPr lang="en-GB" altLang="en-US" dirty="0"/>
          </a:p>
        </p:txBody>
      </p:sp>
    </p:spTree>
    <p:extLst>
      <p:ext uri="{BB962C8B-B14F-4D97-AF65-F5344CB8AC3E}">
        <p14:creationId xmlns:p14="http://schemas.microsoft.com/office/powerpoint/2010/main" val="2766990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661584" y="2173289"/>
            <a:ext cx="4415367"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80151" y="2173289"/>
            <a:ext cx="4417483"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5"/>
          <p:cNvSpPr>
            <a:spLocks noGrp="1"/>
          </p:cNvSpPr>
          <p:nvPr>
            <p:ph type="sldNum" sz="quarter" idx="10"/>
          </p:nvPr>
        </p:nvSpPr>
        <p:spPr/>
        <p:txBody>
          <a:bodyPr/>
          <a:lstStyle>
            <a:lvl1pPr>
              <a:defRPr/>
            </a:lvl1pPr>
          </a:lstStyle>
          <a:p>
            <a:pPr>
              <a:defRPr/>
            </a:pPr>
            <a:fld id="{7B84C3BD-94E0-4F2E-B7E1-2CC29B10290C}" type="slidenum">
              <a:rPr lang="en-GB" altLang="en-US"/>
              <a:pPr>
                <a:defRPr/>
              </a:pPr>
              <a:t>‹#›</a:t>
            </a:fld>
            <a:endParaRPr lang="en-GB" altLang="en-US" dirty="0"/>
          </a:p>
        </p:txBody>
      </p:sp>
    </p:spTree>
    <p:extLst>
      <p:ext uri="{BB962C8B-B14F-4D97-AF65-F5344CB8AC3E}">
        <p14:creationId xmlns:p14="http://schemas.microsoft.com/office/powerpoint/2010/main" val="4065926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5"/>
          <p:cNvSpPr>
            <a:spLocks noGrp="1"/>
          </p:cNvSpPr>
          <p:nvPr>
            <p:ph type="sldNum" sz="quarter" idx="10"/>
          </p:nvPr>
        </p:nvSpPr>
        <p:spPr/>
        <p:txBody>
          <a:bodyPr/>
          <a:lstStyle>
            <a:lvl1pPr>
              <a:defRPr/>
            </a:lvl1pPr>
          </a:lstStyle>
          <a:p>
            <a:pPr>
              <a:defRPr/>
            </a:pPr>
            <a:fld id="{94E409F3-34FF-40CC-8D67-AFCC5B039CD4}" type="slidenum">
              <a:rPr lang="en-GB" altLang="en-US"/>
              <a:pPr>
                <a:defRPr/>
              </a:pPr>
              <a:t>‹#›</a:t>
            </a:fld>
            <a:endParaRPr lang="en-GB" altLang="en-US" dirty="0"/>
          </a:p>
        </p:txBody>
      </p:sp>
    </p:spTree>
    <p:extLst>
      <p:ext uri="{BB962C8B-B14F-4D97-AF65-F5344CB8AC3E}">
        <p14:creationId xmlns:p14="http://schemas.microsoft.com/office/powerpoint/2010/main" val="2878590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5"/>
          <p:cNvSpPr>
            <a:spLocks noGrp="1"/>
          </p:cNvSpPr>
          <p:nvPr>
            <p:ph type="sldNum" sz="quarter" idx="10"/>
          </p:nvPr>
        </p:nvSpPr>
        <p:spPr/>
        <p:txBody>
          <a:bodyPr/>
          <a:lstStyle>
            <a:lvl1pPr>
              <a:defRPr/>
            </a:lvl1pPr>
          </a:lstStyle>
          <a:p>
            <a:pPr>
              <a:defRPr/>
            </a:pPr>
            <a:fld id="{4187E43E-48B8-4025-B739-A064A59A0DA1}" type="slidenum">
              <a:rPr lang="en-GB" altLang="en-US"/>
              <a:pPr>
                <a:defRPr/>
              </a:pPr>
              <a:t>‹#›</a:t>
            </a:fld>
            <a:endParaRPr lang="en-GB" altLang="en-US" dirty="0"/>
          </a:p>
        </p:txBody>
      </p:sp>
    </p:spTree>
    <p:extLst>
      <p:ext uri="{BB962C8B-B14F-4D97-AF65-F5344CB8AC3E}">
        <p14:creationId xmlns:p14="http://schemas.microsoft.com/office/powerpoint/2010/main" val="3694344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FCC38B2-18B3-4DA0-B946-9792AC15A870}" type="slidenum">
              <a:rPr lang="en-GB" altLang="en-US"/>
              <a:pPr>
                <a:defRPr/>
              </a:pPr>
              <a:t>‹#›</a:t>
            </a:fld>
            <a:endParaRPr lang="en-GB" altLang="en-US" dirty="0"/>
          </a:p>
        </p:txBody>
      </p:sp>
    </p:spTree>
    <p:extLst>
      <p:ext uri="{BB962C8B-B14F-4D97-AF65-F5344CB8AC3E}">
        <p14:creationId xmlns:p14="http://schemas.microsoft.com/office/powerpoint/2010/main" val="3219675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859CA19E-585E-432E-80FF-20543A598C7E}" type="slidenum">
              <a:rPr lang="en-GB" altLang="en-US"/>
              <a:pPr>
                <a:defRPr/>
              </a:pPr>
              <a:t>‹#›</a:t>
            </a:fld>
            <a:endParaRPr lang="en-GB" altLang="en-US" dirty="0"/>
          </a:p>
        </p:txBody>
      </p:sp>
    </p:spTree>
    <p:extLst>
      <p:ext uri="{BB962C8B-B14F-4D97-AF65-F5344CB8AC3E}">
        <p14:creationId xmlns:p14="http://schemas.microsoft.com/office/powerpoint/2010/main" val="355962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5A7D4BA-B6C7-44E6-A53D-42C3A7B4382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26060B88-3BE1-4E46-B18A-5BB5B8CA540B}" type="slidenum">
              <a:rPr lang="en-GB" altLang="en-US"/>
              <a:pPr>
                <a:defRPr/>
              </a:pPr>
              <a:t>‹#›</a:t>
            </a:fld>
            <a:endParaRPr lang="en-GB" altLang="en-US" dirty="0"/>
          </a:p>
        </p:txBody>
      </p:sp>
    </p:spTree>
    <p:extLst>
      <p:ext uri="{BB962C8B-B14F-4D97-AF65-F5344CB8AC3E}">
        <p14:creationId xmlns:p14="http://schemas.microsoft.com/office/powerpoint/2010/main" val="25890589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9CF0D5DC-6171-44A1-8777-D01687722831}" type="slidenum">
              <a:rPr lang="en-GB" altLang="en-US"/>
              <a:pPr>
                <a:defRPr/>
              </a:pPr>
              <a:t>‹#›</a:t>
            </a:fld>
            <a:endParaRPr lang="en-GB" altLang="en-US" dirty="0"/>
          </a:p>
        </p:txBody>
      </p:sp>
    </p:spTree>
    <p:extLst>
      <p:ext uri="{BB962C8B-B14F-4D97-AF65-F5344CB8AC3E}">
        <p14:creationId xmlns:p14="http://schemas.microsoft.com/office/powerpoint/2010/main" val="1033543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62534" y="1177925"/>
            <a:ext cx="2531533" cy="54244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661584" y="1177925"/>
            <a:ext cx="7397749" cy="54244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B3E40DE6-CA02-4CAB-A2FD-F48140CFDBDD}" type="slidenum">
              <a:rPr lang="en-GB" altLang="en-US"/>
              <a:pPr>
                <a:defRPr/>
              </a:pPr>
              <a:t>‹#›</a:t>
            </a:fld>
            <a:endParaRPr lang="en-GB" altLang="en-US" dirty="0"/>
          </a:p>
        </p:txBody>
      </p:sp>
    </p:spTree>
    <p:extLst>
      <p:ext uri="{BB962C8B-B14F-4D97-AF65-F5344CB8AC3E}">
        <p14:creationId xmlns:p14="http://schemas.microsoft.com/office/powerpoint/2010/main" val="1784576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txBox="1">
            <a:spLocks noChangeArrowheads="1"/>
          </p:cNvSpPr>
          <p:nvPr/>
        </p:nvSpPr>
        <p:spPr bwMode="auto">
          <a:xfrm>
            <a:off x="1771651" y="1485901"/>
            <a:ext cx="10007600" cy="1655763"/>
          </a:xfrm>
          <a:prstGeom prst="rect">
            <a:avLst/>
          </a:prstGeom>
          <a:solidFill>
            <a:srgbClr val="006A71"/>
          </a:solidFill>
          <a:ln w="9525">
            <a:noFill/>
            <a:miter lim="800000"/>
            <a:headEnd/>
            <a:tailEnd/>
          </a:ln>
        </p:spPr>
        <p:txBody>
          <a:bodyPr lIns="36000" tIns="0" rIns="0" bIns="0"/>
          <a:lstStyle>
            <a:lvl1pPr defTabSz="457200" eaLnBrk="0" hangingPunct="0">
              <a:defRPr sz="2400" b="1">
                <a:solidFill>
                  <a:schemeClr val="tx1"/>
                </a:solidFill>
                <a:latin typeface="Arial" charset="0"/>
                <a:ea typeface="ＭＳ Ｐゴシック" charset="-128"/>
              </a:defRPr>
            </a:lvl1pPr>
            <a:lvl2pPr marL="37931725" indent="-37474525" defTabSz="457200" eaLnBrk="0" hangingPunct="0">
              <a:defRPr sz="2400" b="1">
                <a:solidFill>
                  <a:schemeClr val="tx1"/>
                </a:solidFill>
                <a:latin typeface="Arial" charset="0"/>
                <a:ea typeface="ＭＳ Ｐゴシック" charset="-128"/>
              </a:defRPr>
            </a:lvl2pPr>
            <a:lvl3pPr eaLnBrk="0" hangingPunct="0">
              <a:defRPr sz="2400" b="1">
                <a:solidFill>
                  <a:schemeClr val="tx1"/>
                </a:solidFill>
                <a:latin typeface="Arial" charset="0"/>
                <a:ea typeface="ＭＳ Ｐゴシック" charset="-128"/>
              </a:defRPr>
            </a:lvl3pPr>
            <a:lvl4pPr eaLnBrk="0" hangingPunct="0">
              <a:defRPr sz="2400" b="1">
                <a:solidFill>
                  <a:schemeClr val="tx1"/>
                </a:solidFill>
                <a:latin typeface="Arial" charset="0"/>
                <a:ea typeface="ＭＳ Ｐゴシック" charset="-128"/>
              </a:defRPr>
            </a:lvl4pPr>
            <a:lvl5pPr eaLnBrk="0" hangingPunct="0">
              <a:defRPr sz="2400" b="1">
                <a:solidFill>
                  <a:schemeClr val="tx1"/>
                </a:solidFill>
                <a:latin typeface="Arial" charset="0"/>
                <a:ea typeface="ＭＳ Ｐゴシック" charset="-128"/>
              </a:defRPr>
            </a:lvl5pPr>
            <a:lvl6pPr marL="457200" eaLnBrk="0" fontAlgn="base" hangingPunct="0">
              <a:spcBef>
                <a:spcPct val="0"/>
              </a:spcBef>
              <a:spcAft>
                <a:spcPct val="0"/>
              </a:spcAft>
              <a:defRPr sz="2400" b="1">
                <a:solidFill>
                  <a:schemeClr val="tx1"/>
                </a:solidFill>
                <a:latin typeface="Arial" charset="0"/>
                <a:ea typeface="ＭＳ Ｐゴシック" charset="-128"/>
              </a:defRPr>
            </a:lvl6pPr>
            <a:lvl7pPr marL="914400" eaLnBrk="0" fontAlgn="base" hangingPunct="0">
              <a:spcBef>
                <a:spcPct val="0"/>
              </a:spcBef>
              <a:spcAft>
                <a:spcPct val="0"/>
              </a:spcAft>
              <a:defRPr sz="2400" b="1">
                <a:solidFill>
                  <a:schemeClr val="tx1"/>
                </a:solidFill>
                <a:latin typeface="Arial" charset="0"/>
                <a:ea typeface="ＭＳ Ｐゴシック" charset="-128"/>
              </a:defRPr>
            </a:lvl7pPr>
            <a:lvl8pPr marL="1371600" eaLnBrk="0" fontAlgn="base" hangingPunct="0">
              <a:spcBef>
                <a:spcPct val="0"/>
              </a:spcBef>
              <a:spcAft>
                <a:spcPct val="0"/>
              </a:spcAft>
              <a:defRPr sz="2400" b="1">
                <a:solidFill>
                  <a:schemeClr val="tx1"/>
                </a:solidFill>
                <a:latin typeface="Arial" charset="0"/>
                <a:ea typeface="ＭＳ Ｐゴシック" charset="-128"/>
              </a:defRPr>
            </a:lvl8pPr>
            <a:lvl9pPr marL="1828800" eaLnBrk="0" fontAlgn="base" hangingPunct="0">
              <a:spcBef>
                <a:spcPct val="0"/>
              </a:spcBef>
              <a:spcAft>
                <a:spcPct val="0"/>
              </a:spcAft>
              <a:defRPr sz="2400" b="1">
                <a:solidFill>
                  <a:schemeClr val="tx1"/>
                </a:solidFill>
                <a:latin typeface="Arial" charset="0"/>
                <a:ea typeface="ＭＳ Ｐゴシック" charset="-128"/>
              </a:defRPr>
            </a:lvl9pPr>
          </a:lstStyle>
          <a:p>
            <a:pPr eaLnBrk="1" hangingPunct="1">
              <a:lnSpc>
                <a:spcPts val="3300"/>
              </a:lnSpc>
              <a:defRPr/>
            </a:pPr>
            <a:endParaRPr lang="en-US" altLang="en-US" sz="3200" b="0" baseline="0" dirty="0">
              <a:solidFill>
                <a:schemeClr val="bg1"/>
              </a:solidFill>
              <a:latin typeface="Calibri" pitchFamily="34" charset="0"/>
            </a:endParaRPr>
          </a:p>
        </p:txBody>
      </p:sp>
      <p:sp>
        <p:nvSpPr>
          <p:cNvPr id="5" name="Rectangle 4"/>
          <p:cNvSpPr/>
          <p:nvPr/>
        </p:nvSpPr>
        <p:spPr>
          <a:xfrm>
            <a:off x="1771651" y="3143251"/>
            <a:ext cx="10007600" cy="828675"/>
          </a:xfrm>
          <a:prstGeom prst="rect">
            <a:avLst/>
          </a:prstGeom>
          <a:solidFill>
            <a:srgbClr val="82CEC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baseline="0" dirty="0"/>
          </a:p>
        </p:txBody>
      </p:sp>
      <p:sp>
        <p:nvSpPr>
          <p:cNvPr id="6" name="Rectangle 5"/>
          <p:cNvSpPr txBox="1">
            <a:spLocks noChangeArrowheads="1"/>
          </p:cNvSpPr>
          <p:nvPr/>
        </p:nvSpPr>
        <p:spPr bwMode="auto">
          <a:xfrm>
            <a:off x="1852084" y="3079750"/>
            <a:ext cx="8534400" cy="850900"/>
          </a:xfrm>
          <a:prstGeom prst="rect">
            <a:avLst/>
          </a:prstGeom>
          <a:noFill/>
          <a:ln w="9525">
            <a:noFill/>
            <a:miter lim="800000"/>
            <a:headEnd/>
            <a:tailEnd/>
          </a:ln>
        </p:spPr>
        <p:txBody>
          <a:bodyPr lIns="0" tIns="90000" rIns="0" bIns="0"/>
          <a:lstStyle>
            <a:lvl1pPr defTabSz="457200" eaLnBrk="0" hangingPunct="0">
              <a:defRPr sz="2400" b="1">
                <a:solidFill>
                  <a:schemeClr val="tx1"/>
                </a:solidFill>
                <a:latin typeface="Arial" charset="0"/>
                <a:ea typeface="ＭＳ Ｐゴシック" charset="-128"/>
              </a:defRPr>
            </a:lvl1pPr>
            <a:lvl2pPr marL="37931725" indent="-37474525" defTabSz="457200" eaLnBrk="0" hangingPunct="0">
              <a:defRPr sz="2400" b="1">
                <a:solidFill>
                  <a:schemeClr val="tx1"/>
                </a:solidFill>
                <a:latin typeface="Arial" charset="0"/>
                <a:ea typeface="ＭＳ Ｐゴシック" charset="-128"/>
              </a:defRPr>
            </a:lvl2pPr>
            <a:lvl3pPr eaLnBrk="0" hangingPunct="0">
              <a:defRPr sz="2400" b="1">
                <a:solidFill>
                  <a:schemeClr val="tx1"/>
                </a:solidFill>
                <a:latin typeface="Arial" charset="0"/>
                <a:ea typeface="ＭＳ Ｐゴシック" charset="-128"/>
              </a:defRPr>
            </a:lvl3pPr>
            <a:lvl4pPr eaLnBrk="0" hangingPunct="0">
              <a:defRPr sz="2400" b="1">
                <a:solidFill>
                  <a:schemeClr val="tx1"/>
                </a:solidFill>
                <a:latin typeface="Arial" charset="0"/>
                <a:ea typeface="ＭＳ Ｐゴシック" charset="-128"/>
              </a:defRPr>
            </a:lvl4pPr>
            <a:lvl5pPr eaLnBrk="0" hangingPunct="0">
              <a:defRPr sz="2400" b="1">
                <a:solidFill>
                  <a:schemeClr val="tx1"/>
                </a:solidFill>
                <a:latin typeface="Arial" charset="0"/>
                <a:ea typeface="ＭＳ Ｐゴシック" charset="-128"/>
              </a:defRPr>
            </a:lvl5pPr>
            <a:lvl6pPr marL="457200" eaLnBrk="0" fontAlgn="base" hangingPunct="0">
              <a:spcBef>
                <a:spcPct val="0"/>
              </a:spcBef>
              <a:spcAft>
                <a:spcPct val="0"/>
              </a:spcAft>
              <a:defRPr sz="2400" b="1">
                <a:solidFill>
                  <a:schemeClr val="tx1"/>
                </a:solidFill>
                <a:latin typeface="Arial" charset="0"/>
                <a:ea typeface="ＭＳ Ｐゴシック" charset="-128"/>
              </a:defRPr>
            </a:lvl6pPr>
            <a:lvl7pPr marL="914400" eaLnBrk="0" fontAlgn="base" hangingPunct="0">
              <a:spcBef>
                <a:spcPct val="0"/>
              </a:spcBef>
              <a:spcAft>
                <a:spcPct val="0"/>
              </a:spcAft>
              <a:defRPr sz="2400" b="1">
                <a:solidFill>
                  <a:schemeClr val="tx1"/>
                </a:solidFill>
                <a:latin typeface="Arial" charset="0"/>
                <a:ea typeface="ＭＳ Ｐゴシック" charset="-128"/>
              </a:defRPr>
            </a:lvl7pPr>
            <a:lvl8pPr marL="1371600" eaLnBrk="0" fontAlgn="base" hangingPunct="0">
              <a:spcBef>
                <a:spcPct val="0"/>
              </a:spcBef>
              <a:spcAft>
                <a:spcPct val="0"/>
              </a:spcAft>
              <a:defRPr sz="2400" b="1">
                <a:solidFill>
                  <a:schemeClr val="tx1"/>
                </a:solidFill>
                <a:latin typeface="Arial" charset="0"/>
                <a:ea typeface="ＭＳ Ｐゴシック" charset="-128"/>
              </a:defRPr>
            </a:lvl8pPr>
            <a:lvl9pPr marL="1828800" eaLnBrk="0" fontAlgn="base" hangingPunct="0">
              <a:spcBef>
                <a:spcPct val="0"/>
              </a:spcBef>
              <a:spcAft>
                <a:spcPct val="0"/>
              </a:spcAft>
              <a:defRPr sz="2400" b="1">
                <a:solidFill>
                  <a:schemeClr val="tx1"/>
                </a:solidFill>
                <a:latin typeface="Arial" charset="0"/>
                <a:ea typeface="ＭＳ Ｐゴシック" charset="-128"/>
              </a:defRPr>
            </a:lvl9pPr>
          </a:lstStyle>
          <a:p>
            <a:pPr eaLnBrk="1" hangingPunct="1">
              <a:lnSpc>
                <a:spcPts val="2000"/>
              </a:lnSpc>
              <a:buFont typeface="Arial" charset="0"/>
              <a:buNone/>
              <a:defRPr/>
            </a:pPr>
            <a:endParaRPr lang="en-US" altLang="en-US" sz="2000" b="0" baseline="0" dirty="0">
              <a:solidFill>
                <a:srgbClr val="FFFFFF"/>
              </a:solidFill>
            </a:endParaRPr>
          </a:p>
        </p:txBody>
      </p:sp>
      <p:pic>
        <p:nvPicPr>
          <p:cNvPr id="7" name="Picture 9" descr="uchfcola [Converte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43673" y="214314"/>
            <a:ext cx="4139811" cy="458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10" descr="UCLH_Ve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6418" y="1660124"/>
            <a:ext cx="994833" cy="14720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559" name="Text Placeholder 2"/>
          <p:cNvSpPr>
            <a:spLocks noGrp="1"/>
          </p:cNvSpPr>
          <p:nvPr>
            <p:ph type="subTitle" idx="1"/>
          </p:nvPr>
        </p:nvSpPr>
        <p:spPr>
          <a:xfrm>
            <a:off x="1883834" y="3198813"/>
            <a:ext cx="9783233" cy="690562"/>
          </a:xfrm>
        </p:spPr>
        <p:txBody>
          <a:bodyPr/>
          <a:lstStyle>
            <a:lvl1pPr marL="0" indent="0">
              <a:buFont typeface="Wingdings" pitchFamily="2" charset="2"/>
              <a:buNone/>
              <a:defRPr>
                <a:solidFill>
                  <a:schemeClr val="bg2"/>
                </a:solidFill>
              </a:defRPr>
            </a:lvl1pPr>
          </a:lstStyle>
          <a:p>
            <a:pPr lvl="0"/>
            <a:r>
              <a:rPr lang="en-GB" altLang="en-US" noProof="0"/>
              <a:t>Click to edit Master subtitle style</a:t>
            </a:r>
          </a:p>
        </p:txBody>
      </p:sp>
      <p:sp>
        <p:nvSpPr>
          <p:cNvPr id="23560" name="Title Placeholder 1"/>
          <p:cNvSpPr>
            <a:spLocks noGrp="1"/>
          </p:cNvSpPr>
          <p:nvPr>
            <p:ph type="ctrTitle"/>
          </p:nvPr>
        </p:nvSpPr>
        <p:spPr>
          <a:xfrm>
            <a:off x="1883833" y="1574801"/>
            <a:ext cx="9762067" cy="1420813"/>
          </a:xfrm>
        </p:spPr>
        <p:txBody>
          <a:bodyPr/>
          <a:lstStyle>
            <a:lvl1pPr>
              <a:defRPr>
                <a:solidFill>
                  <a:schemeClr val="bg1"/>
                </a:solidFill>
              </a:defRPr>
            </a:lvl1pPr>
          </a:lstStyle>
          <a:p>
            <a:pPr lvl="0"/>
            <a:r>
              <a:rPr lang="en-GB" altLang="en-US" noProof="0"/>
              <a:t>Click to edit Master title style</a:t>
            </a:r>
          </a:p>
        </p:txBody>
      </p:sp>
    </p:spTree>
    <p:extLst>
      <p:ext uri="{BB962C8B-B14F-4D97-AF65-F5344CB8AC3E}">
        <p14:creationId xmlns:p14="http://schemas.microsoft.com/office/powerpoint/2010/main" val="823440707"/>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53523876-37DE-4494-BC71-D24BF65EA8F6}" type="slidenum">
              <a:rPr lang="en-GB" altLang="en-US"/>
              <a:pPr>
                <a:defRPr/>
              </a:pPr>
              <a:t>‹#›</a:t>
            </a:fld>
            <a:endParaRPr lang="en-GB" altLang="en-US" dirty="0"/>
          </a:p>
        </p:txBody>
      </p:sp>
    </p:spTree>
    <p:extLst>
      <p:ext uri="{BB962C8B-B14F-4D97-AF65-F5344CB8AC3E}">
        <p14:creationId xmlns:p14="http://schemas.microsoft.com/office/powerpoint/2010/main" val="26135937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7C266196-57AE-4A3B-84DC-C7A4BCFD8B16}" type="slidenum">
              <a:rPr lang="en-GB" altLang="en-US"/>
              <a:pPr>
                <a:defRPr/>
              </a:pPr>
              <a:t>‹#›</a:t>
            </a:fld>
            <a:endParaRPr lang="en-GB" altLang="en-US" dirty="0"/>
          </a:p>
        </p:txBody>
      </p:sp>
    </p:spTree>
    <p:extLst>
      <p:ext uri="{BB962C8B-B14F-4D97-AF65-F5344CB8AC3E}">
        <p14:creationId xmlns:p14="http://schemas.microsoft.com/office/powerpoint/2010/main" val="27669907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661584" y="2173289"/>
            <a:ext cx="4415367"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80151" y="2173289"/>
            <a:ext cx="4417483"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5"/>
          <p:cNvSpPr>
            <a:spLocks noGrp="1"/>
          </p:cNvSpPr>
          <p:nvPr>
            <p:ph type="sldNum" sz="quarter" idx="10"/>
          </p:nvPr>
        </p:nvSpPr>
        <p:spPr/>
        <p:txBody>
          <a:bodyPr/>
          <a:lstStyle>
            <a:lvl1pPr>
              <a:defRPr/>
            </a:lvl1pPr>
          </a:lstStyle>
          <a:p>
            <a:pPr>
              <a:defRPr/>
            </a:pPr>
            <a:fld id="{7B84C3BD-94E0-4F2E-B7E1-2CC29B10290C}" type="slidenum">
              <a:rPr lang="en-GB" altLang="en-US"/>
              <a:pPr>
                <a:defRPr/>
              </a:pPr>
              <a:t>‹#›</a:t>
            </a:fld>
            <a:endParaRPr lang="en-GB" altLang="en-US" dirty="0"/>
          </a:p>
        </p:txBody>
      </p:sp>
    </p:spTree>
    <p:extLst>
      <p:ext uri="{BB962C8B-B14F-4D97-AF65-F5344CB8AC3E}">
        <p14:creationId xmlns:p14="http://schemas.microsoft.com/office/powerpoint/2010/main" val="40659266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5"/>
          <p:cNvSpPr>
            <a:spLocks noGrp="1"/>
          </p:cNvSpPr>
          <p:nvPr>
            <p:ph type="sldNum" sz="quarter" idx="10"/>
          </p:nvPr>
        </p:nvSpPr>
        <p:spPr/>
        <p:txBody>
          <a:bodyPr/>
          <a:lstStyle>
            <a:lvl1pPr>
              <a:defRPr/>
            </a:lvl1pPr>
          </a:lstStyle>
          <a:p>
            <a:pPr>
              <a:defRPr/>
            </a:pPr>
            <a:fld id="{94E409F3-34FF-40CC-8D67-AFCC5B039CD4}" type="slidenum">
              <a:rPr lang="en-GB" altLang="en-US"/>
              <a:pPr>
                <a:defRPr/>
              </a:pPr>
              <a:t>‹#›</a:t>
            </a:fld>
            <a:endParaRPr lang="en-GB" altLang="en-US" dirty="0"/>
          </a:p>
        </p:txBody>
      </p:sp>
    </p:spTree>
    <p:extLst>
      <p:ext uri="{BB962C8B-B14F-4D97-AF65-F5344CB8AC3E}">
        <p14:creationId xmlns:p14="http://schemas.microsoft.com/office/powerpoint/2010/main" val="2878590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5"/>
          <p:cNvSpPr>
            <a:spLocks noGrp="1"/>
          </p:cNvSpPr>
          <p:nvPr>
            <p:ph type="sldNum" sz="quarter" idx="10"/>
          </p:nvPr>
        </p:nvSpPr>
        <p:spPr/>
        <p:txBody>
          <a:bodyPr/>
          <a:lstStyle>
            <a:lvl1pPr>
              <a:defRPr/>
            </a:lvl1pPr>
          </a:lstStyle>
          <a:p>
            <a:pPr>
              <a:defRPr/>
            </a:pPr>
            <a:fld id="{4187E43E-48B8-4025-B739-A064A59A0DA1}" type="slidenum">
              <a:rPr lang="en-GB" altLang="en-US"/>
              <a:pPr>
                <a:defRPr/>
              </a:pPr>
              <a:t>‹#›</a:t>
            </a:fld>
            <a:endParaRPr lang="en-GB" altLang="en-US" dirty="0"/>
          </a:p>
        </p:txBody>
      </p:sp>
    </p:spTree>
    <p:extLst>
      <p:ext uri="{BB962C8B-B14F-4D97-AF65-F5344CB8AC3E}">
        <p14:creationId xmlns:p14="http://schemas.microsoft.com/office/powerpoint/2010/main" val="36943441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FCC38B2-18B3-4DA0-B946-9792AC15A870}" type="slidenum">
              <a:rPr lang="en-GB" altLang="en-US"/>
              <a:pPr>
                <a:defRPr/>
              </a:pPr>
              <a:t>‹#›</a:t>
            </a:fld>
            <a:endParaRPr lang="en-GB" altLang="en-US" dirty="0"/>
          </a:p>
        </p:txBody>
      </p:sp>
    </p:spTree>
    <p:extLst>
      <p:ext uri="{BB962C8B-B14F-4D97-AF65-F5344CB8AC3E}">
        <p14:creationId xmlns:p14="http://schemas.microsoft.com/office/powerpoint/2010/main" val="32196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F2A48E-D214-429C-B569-537AB8883482}"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93366" y="23754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859CA19E-585E-432E-80FF-20543A598C7E}" type="slidenum">
              <a:rPr lang="en-GB" altLang="en-US"/>
              <a:pPr>
                <a:defRPr/>
              </a:pPr>
              <a:t>‹#›</a:t>
            </a:fld>
            <a:endParaRPr lang="en-GB" altLang="en-US" dirty="0"/>
          </a:p>
        </p:txBody>
      </p:sp>
    </p:spTree>
    <p:extLst>
      <p:ext uri="{BB962C8B-B14F-4D97-AF65-F5344CB8AC3E}">
        <p14:creationId xmlns:p14="http://schemas.microsoft.com/office/powerpoint/2010/main" val="35596207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26060B88-3BE1-4E46-B18A-5BB5B8CA540B}" type="slidenum">
              <a:rPr lang="en-GB" altLang="en-US"/>
              <a:pPr>
                <a:defRPr/>
              </a:pPr>
              <a:t>‹#›</a:t>
            </a:fld>
            <a:endParaRPr lang="en-GB" altLang="en-US" dirty="0"/>
          </a:p>
        </p:txBody>
      </p:sp>
    </p:spTree>
    <p:extLst>
      <p:ext uri="{BB962C8B-B14F-4D97-AF65-F5344CB8AC3E}">
        <p14:creationId xmlns:p14="http://schemas.microsoft.com/office/powerpoint/2010/main" val="25890589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9CF0D5DC-6171-44A1-8777-D01687722831}" type="slidenum">
              <a:rPr lang="en-GB" altLang="en-US"/>
              <a:pPr>
                <a:defRPr/>
              </a:pPr>
              <a:t>‹#›</a:t>
            </a:fld>
            <a:endParaRPr lang="en-GB" altLang="en-US" dirty="0"/>
          </a:p>
        </p:txBody>
      </p:sp>
    </p:spTree>
    <p:extLst>
      <p:ext uri="{BB962C8B-B14F-4D97-AF65-F5344CB8AC3E}">
        <p14:creationId xmlns:p14="http://schemas.microsoft.com/office/powerpoint/2010/main" val="10335432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62534" y="1177925"/>
            <a:ext cx="2531533" cy="54244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661584" y="1177925"/>
            <a:ext cx="7397749" cy="54244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a:spLocks noGrp="1"/>
          </p:cNvSpPr>
          <p:nvPr>
            <p:ph type="sldNum" sz="quarter" idx="10"/>
          </p:nvPr>
        </p:nvSpPr>
        <p:spPr/>
        <p:txBody>
          <a:bodyPr/>
          <a:lstStyle>
            <a:lvl1pPr>
              <a:defRPr/>
            </a:lvl1pPr>
          </a:lstStyle>
          <a:p>
            <a:pPr>
              <a:defRPr/>
            </a:pPr>
            <a:fld id="{B3E40DE6-CA02-4CAB-A2FD-F48140CFDBDD}" type="slidenum">
              <a:rPr lang="en-GB" altLang="en-US"/>
              <a:pPr>
                <a:defRPr/>
              </a:pPr>
              <a:t>‹#›</a:t>
            </a:fld>
            <a:endParaRPr lang="en-GB" altLang="en-US" dirty="0"/>
          </a:p>
        </p:txBody>
      </p:sp>
    </p:spTree>
    <p:extLst>
      <p:ext uri="{BB962C8B-B14F-4D97-AF65-F5344CB8AC3E}">
        <p14:creationId xmlns:p14="http://schemas.microsoft.com/office/powerpoint/2010/main" val="1784576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6801262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5A7D4BA-B6C7-44E6-A53D-42C3A7B4382E}" type="slidenum">
              <a:rPr lang="en-US"/>
              <a:pPr>
                <a:defRPr/>
              </a:pPr>
              <a:t>‹#›</a:t>
            </a:fld>
            <a:endParaRPr lang="en-US" dirty="0"/>
          </a:p>
        </p:txBody>
      </p:sp>
    </p:spTree>
    <p:extLst>
      <p:ext uri="{BB962C8B-B14F-4D97-AF65-F5344CB8AC3E}">
        <p14:creationId xmlns:p14="http://schemas.microsoft.com/office/powerpoint/2010/main" val="38986410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F2A48E-D214-429C-B569-537AB8883482}" type="slidenum">
              <a:rPr lang="en-US"/>
              <a:pPr>
                <a:defRPr/>
              </a:pPr>
              <a:t>‹#›</a:t>
            </a:fld>
            <a:endParaRPr lang="en-US" dirty="0"/>
          </a:p>
        </p:txBody>
      </p:sp>
    </p:spTree>
    <p:extLst>
      <p:ext uri="{BB962C8B-B14F-4D97-AF65-F5344CB8AC3E}">
        <p14:creationId xmlns:p14="http://schemas.microsoft.com/office/powerpoint/2010/main" val="40434973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BC77F0-60EB-42D0-98D4-C47290D37F1A}" type="slidenum">
              <a:rPr lang="en-US"/>
              <a:pPr>
                <a:defRPr/>
              </a:pPr>
              <a:t>‹#›</a:t>
            </a:fld>
            <a:endParaRPr lang="en-US" dirty="0"/>
          </a:p>
        </p:txBody>
      </p:sp>
    </p:spTree>
    <p:extLst>
      <p:ext uri="{BB962C8B-B14F-4D97-AF65-F5344CB8AC3E}">
        <p14:creationId xmlns:p14="http://schemas.microsoft.com/office/powerpoint/2010/main" val="362574978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931F60D-F91B-44A2-A835-DB37CC3C3B52}" type="slidenum">
              <a:rPr lang="en-US"/>
              <a:pPr>
                <a:defRPr/>
              </a:pPr>
              <a:t>‹#›</a:t>
            </a:fld>
            <a:endParaRPr lang="en-US" dirty="0"/>
          </a:p>
        </p:txBody>
      </p:sp>
    </p:spTree>
    <p:extLst>
      <p:ext uri="{BB962C8B-B14F-4D97-AF65-F5344CB8AC3E}">
        <p14:creationId xmlns:p14="http://schemas.microsoft.com/office/powerpoint/2010/main" val="35224654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54B8EED-BE30-4C32-A8F1-8A18E8664613}" type="slidenum">
              <a:rPr lang="en-US"/>
              <a:pPr>
                <a:defRPr/>
              </a:pPr>
              <a:t>‹#›</a:t>
            </a:fld>
            <a:endParaRPr lang="en-US" dirty="0"/>
          </a:p>
        </p:txBody>
      </p:sp>
    </p:spTree>
    <p:extLst>
      <p:ext uri="{BB962C8B-B14F-4D97-AF65-F5344CB8AC3E}">
        <p14:creationId xmlns:p14="http://schemas.microsoft.com/office/powerpoint/2010/main" val="1766248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BC77F0-60EB-42D0-98D4-C47290D37F1A}" type="slidenum">
              <a:rPr lang="en-US"/>
              <a:pPr>
                <a:defRPr/>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4364A0C-FFBA-48A1-ADFC-38C8949A55DF}" type="slidenum">
              <a:rPr lang="en-US"/>
              <a:pPr>
                <a:defRPr/>
              </a:pPr>
              <a:t>‹#›</a:t>
            </a:fld>
            <a:endParaRPr lang="en-US" dirty="0"/>
          </a:p>
        </p:txBody>
      </p:sp>
    </p:spTree>
    <p:extLst>
      <p:ext uri="{BB962C8B-B14F-4D97-AF65-F5344CB8AC3E}">
        <p14:creationId xmlns:p14="http://schemas.microsoft.com/office/powerpoint/2010/main" val="16449725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C9DDC8-D941-4D6A-936A-67F67ED56D52}" type="slidenum">
              <a:rPr lang="en-US"/>
              <a:pPr>
                <a:defRPr/>
              </a:pPr>
              <a:t>‹#›</a:t>
            </a:fld>
            <a:endParaRPr lang="en-US" dirty="0"/>
          </a:p>
        </p:txBody>
      </p:sp>
    </p:spTree>
    <p:extLst>
      <p:ext uri="{BB962C8B-B14F-4D97-AF65-F5344CB8AC3E}">
        <p14:creationId xmlns:p14="http://schemas.microsoft.com/office/powerpoint/2010/main" val="37424465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A943231-44F1-457D-9C65-D855448C97BA}" type="slidenum">
              <a:rPr lang="en-US"/>
              <a:pPr>
                <a:defRPr/>
              </a:pPr>
              <a:t>‹#›</a:t>
            </a:fld>
            <a:endParaRPr lang="en-US" dirty="0"/>
          </a:p>
        </p:txBody>
      </p:sp>
    </p:spTree>
    <p:extLst>
      <p:ext uri="{BB962C8B-B14F-4D97-AF65-F5344CB8AC3E}">
        <p14:creationId xmlns:p14="http://schemas.microsoft.com/office/powerpoint/2010/main" val="32914130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08D14F-E9D3-4403-B871-4A11C9B77985}" type="slidenum">
              <a:rPr lang="en-US"/>
              <a:pPr>
                <a:defRPr/>
              </a:pPr>
              <a:t>‹#›</a:t>
            </a:fld>
            <a:endParaRPr lang="en-US" dirty="0"/>
          </a:p>
        </p:txBody>
      </p:sp>
    </p:spTree>
    <p:extLst>
      <p:ext uri="{BB962C8B-B14F-4D97-AF65-F5344CB8AC3E}">
        <p14:creationId xmlns:p14="http://schemas.microsoft.com/office/powerpoint/2010/main" val="24515430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6988"/>
            <a:ext cx="3048000" cy="6153151"/>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0" y="-26988"/>
            <a:ext cx="8940800" cy="61531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38BDBF-C5E1-4EA7-8027-3E336EFCDDF8}" type="slidenum">
              <a:rPr lang="en-US"/>
              <a:pPr>
                <a:defRPr/>
              </a:pPr>
              <a:t>‹#›</a:t>
            </a:fld>
            <a:endParaRPr lang="en-US" dirty="0"/>
          </a:p>
        </p:txBody>
      </p:sp>
    </p:spTree>
    <p:extLst>
      <p:ext uri="{BB962C8B-B14F-4D97-AF65-F5344CB8AC3E}">
        <p14:creationId xmlns:p14="http://schemas.microsoft.com/office/powerpoint/2010/main" val="2727377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931F60D-F91B-44A2-A835-DB37CC3C3B5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54B8EED-BE30-4C32-A8F1-8A18E866461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4364A0C-FFBA-48A1-ADFC-38C8949A55D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C9DDC8-D941-4D6A-936A-67F67ED56D5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A943231-44F1-457D-9C65-D855448C97B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26988"/>
            <a:ext cx="12192000" cy="1143001"/>
          </a:xfrm>
          <a:prstGeom prst="rect">
            <a:avLst/>
          </a:prstGeom>
          <a:solidFill>
            <a:srgbClr val="006666"/>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   Click to edit Master title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pPr>
              <a:defRPr/>
            </a:pPr>
            <a:fld id="{11D18D76-C273-41F3-A6FA-BAE8A943AD5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sldNum="0" hdr="0" ftr="0" dt="0"/>
  <p:txStyles>
    <p:titleStyle>
      <a:lvl1pPr algn="ctr" rtl="0" eaLnBrk="0" fontAlgn="base" hangingPunct="0">
        <a:spcBef>
          <a:spcPct val="0"/>
        </a:spcBef>
        <a:spcAft>
          <a:spcPct val="0"/>
        </a:spcAft>
        <a:defRPr sz="3300">
          <a:solidFill>
            <a:schemeClr val="bg1"/>
          </a:solidFill>
          <a:latin typeface="+mj-lt"/>
          <a:ea typeface="+mj-ea"/>
          <a:cs typeface="+mj-cs"/>
        </a:defRPr>
      </a:lvl1pPr>
      <a:lvl2pPr algn="ctr" rtl="0" eaLnBrk="0" fontAlgn="base" hangingPunct="0">
        <a:spcBef>
          <a:spcPct val="0"/>
        </a:spcBef>
        <a:spcAft>
          <a:spcPct val="0"/>
        </a:spcAft>
        <a:defRPr sz="3300">
          <a:solidFill>
            <a:schemeClr val="bg1"/>
          </a:solidFill>
          <a:latin typeface="Arial" charset="0"/>
        </a:defRPr>
      </a:lvl2pPr>
      <a:lvl3pPr algn="ctr" rtl="0" eaLnBrk="0" fontAlgn="base" hangingPunct="0">
        <a:spcBef>
          <a:spcPct val="0"/>
        </a:spcBef>
        <a:spcAft>
          <a:spcPct val="0"/>
        </a:spcAft>
        <a:defRPr sz="3300">
          <a:solidFill>
            <a:schemeClr val="bg1"/>
          </a:solidFill>
          <a:latin typeface="Arial" charset="0"/>
        </a:defRPr>
      </a:lvl3pPr>
      <a:lvl4pPr algn="ctr" rtl="0" eaLnBrk="0" fontAlgn="base" hangingPunct="0">
        <a:spcBef>
          <a:spcPct val="0"/>
        </a:spcBef>
        <a:spcAft>
          <a:spcPct val="0"/>
        </a:spcAft>
        <a:defRPr sz="3300">
          <a:solidFill>
            <a:schemeClr val="bg1"/>
          </a:solidFill>
          <a:latin typeface="Arial" charset="0"/>
        </a:defRPr>
      </a:lvl4pPr>
      <a:lvl5pPr algn="ctr" rtl="0" eaLnBrk="0" fontAlgn="base" hangingPunct="0">
        <a:spcBef>
          <a:spcPct val="0"/>
        </a:spcBef>
        <a:spcAft>
          <a:spcPct val="0"/>
        </a:spcAft>
        <a:defRPr sz="3300">
          <a:solidFill>
            <a:schemeClr val="bg1"/>
          </a:solidFill>
          <a:latin typeface="Arial" charset="0"/>
        </a:defRPr>
      </a:lvl5pPr>
      <a:lvl6pPr marL="342900" algn="ctr" rtl="0" fontAlgn="base">
        <a:spcBef>
          <a:spcPct val="0"/>
        </a:spcBef>
        <a:spcAft>
          <a:spcPct val="0"/>
        </a:spcAft>
        <a:defRPr sz="3300">
          <a:solidFill>
            <a:schemeClr val="bg1"/>
          </a:solidFill>
          <a:latin typeface="Arial" charset="0"/>
        </a:defRPr>
      </a:lvl6pPr>
      <a:lvl7pPr marL="685800" algn="ctr" rtl="0" fontAlgn="base">
        <a:spcBef>
          <a:spcPct val="0"/>
        </a:spcBef>
        <a:spcAft>
          <a:spcPct val="0"/>
        </a:spcAft>
        <a:defRPr sz="3300">
          <a:solidFill>
            <a:schemeClr val="bg1"/>
          </a:solidFill>
          <a:latin typeface="Arial" charset="0"/>
        </a:defRPr>
      </a:lvl7pPr>
      <a:lvl8pPr marL="1028700" algn="ctr" rtl="0" fontAlgn="base">
        <a:spcBef>
          <a:spcPct val="0"/>
        </a:spcBef>
        <a:spcAft>
          <a:spcPct val="0"/>
        </a:spcAft>
        <a:defRPr sz="3300">
          <a:solidFill>
            <a:schemeClr val="bg1"/>
          </a:solidFill>
          <a:latin typeface="Arial" charset="0"/>
        </a:defRPr>
      </a:lvl8pPr>
      <a:lvl9pPr marL="1371600" algn="ctr" rtl="0" fontAlgn="base">
        <a:spcBef>
          <a:spcPct val="0"/>
        </a:spcBef>
        <a:spcAft>
          <a:spcPct val="0"/>
        </a:spcAft>
        <a:defRPr sz="3300">
          <a:solidFill>
            <a:schemeClr val="bg1"/>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771651" y="1177925"/>
            <a:ext cx="10022416" cy="782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Text Placeholder 2"/>
          <p:cNvSpPr>
            <a:spLocks noGrp="1"/>
          </p:cNvSpPr>
          <p:nvPr>
            <p:ph type="body" idx="1"/>
          </p:nvPr>
        </p:nvSpPr>
        <p:spPr bwMode="auto">
          <a:xfrm>
            <a:off x="1661585" y="2173289"/>
            <a:ext cx="9036049" cy="4429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p:txBody>
      </p:sp>
      <p:pic>
        <p:nvPicPr>
          <p:cNvPr id="1028" name="Picture 9" descr="uchfcola [Converted].pn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98585" y="214314"/>
            <a:ext cx="6184900" cy="458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9" name="Picture 10" descr="UCLH_Vert.png"/>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3717" y="5334001"/>
            <a:ext cx="759883" cy="1254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915651" y="6356351"/>
            <a:ext cx="869949" cy="246063"/>
          </a:xfrm>
          <a:prstGeom prst="rect">
            <a:avLst/>
          </a:prstGeom>
        </p:spPr>
        <p:txBody>
          <a:bodyPr vert="horz" wrap="square" lIns="0" tIns="0" rIns="0" bIns="0" numCol="1" anchor="b" anchorCtr="0" compatLnSpc="1">
            <a:prstTxWarp prst="textNoShape">
              <a:avLst/>
            </a:prstTxWarp>
          </a:bodyPr>
          <a:lstStyle>
            <a:lvl1pPr algn="r">
              <a:defRPr sz="1200" b="0" baseline="0">
                <a:latin typeface="Arial" charset="0"/>
                <a:ea typeface="ＭＳ Ｐゴシック" charset="-128"/>
              </a:defRPr>
            </a:lvl1pPr>
          </a:lstStyle>
          <a:p>
            <a:pPr>
              <a:defRPr/>
            </a:pPr>
            <a:fld id="{43B78133-2472-4300-8458-9ACA2FD116F6}"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4945" r:id="rId1"/>
    <p:sldLayoutId id="2147484925" r:id="rId2"/>
    <p:sldLayoutId id="2147484926" r:id="rId3"/>
    <p:sldLayoutId id="2147484927" r:id="rId4"/>
    <p:sldLayoutId id="2147484928" r:id="rId5"/>
    <p:sldLayoutId id="2147484929" r:id="rId6"/>
    <p:sldLayoutId id="2147484930" r:id="rId7"/>
    <p:sldLayoutId id="2147484931" r:id="rId8"/>
    <p:sldLayoutId id="2147484932" r:id="rId9"/>
    <p:sldLayoutId id="2147484933" r:id="rId10"/>
    <p:sldLayoutId id="2147484934" r:id="rId11"/>
  </p:sldLayoutIdLst>
  <p:hf hdr="0" ftr="0" dt="0"/>
  <p:txStyles>
    <p:titleStyle>
      <a:lvl1pPr algn="l" defTabSz="457200" rtl="0" eaLnBrk="0" fontAlgn="base" hangingPunct="0">
        <a:spcBef>
          <a:spcPct val="0"/>
        </a:spcBef>
        <a:spcAft>
          <a:spcPct val="0"/>
        </a:spcAft>
        <a:defRPr sz="2800">
          <a:solidFill>
            <a:srgbClr val="006A71"/>
          </a:solidFill>
          <a:latin typeface="+mj-lt"/>
          <a:ea typeface="MS PGothic" pitchFamily="34" charset="-128"/>
          <a:cs typeface="+mj-cs"/>
        </a:defRPr>
      </a:lvl1pPr>
      <a:lvl2pPr algn="l" defTabSz="457200" rtl="0" eaLnBrk="0" fontAlgn="base" hangingPunct="0">
        <a:spcBef>
          <a:spcPct val="0"/>
        </a:spcBef>
        <a:spcAft>
          <a:spcPct val="0"/>
        </a:spcAft>
        <a:defRPr sz="2800">
          <a:solidFill>
            <a:srgbClr val="006A71"/>
          </a:solidFill>
          <a:latin typeface="Arial" charset="0"/>
          <a:ea typeface="MS PGothic" pitchFamily="34" charset="-128"/>
        </a:defRPr>
      </a:lvl2pPr>
      <a:lvl3pPr algn="l" defTabSz="457200" rtl="0" eaLnBrk="0" fontAlgn="base" hangingPunct="0">
        <a:spcBef>
          <a:spcPct val="0"/>
        </a:spcBef>
        <a:spcAft>
          <a:spcPct val="0"/>
        </a:spcAft>
        <a:defRPr sz="2800">
          <a:solidFill>
            <a:srgbClr val="006A71"/>
          </a:solidFill>
          <a:latin typeface="Arial" charset="0"/>
          <a:ea typeface="MS PGothic" pitchFamily="34" charset="-128"/>
        </a:defRPr>
      </a:lvl3pPr>
      <a:lvl4pPr algn="l" defTabSz="457200" rtl="0" eaLnBrk="0" fontAlgn="base" hangingPunct="0">
        <a:spcBef>
          <a:spcPct val="0"/>
        </a:spcBef>
        <a:spcAft>
          <a:spcPct val="0"/>
        </a:spcAft>
        <a:defRPr sz="2800">
          <a:solidFill>
            <a:srgbClr val="006A71"/>
          </a:solidFill>
          <a:latin typeface="Arial" charset="0"/>
          <a:ea typeface="MS PGothic" pitchFamily="34" charset="-128"/>
        </a:defRPr>
      </a:lvl4pPr>
      <a:lvl5pPr algn="l" defTabSz="457200" rtl="0" eaLnBrk="0" fontAlgn="base" hangingPunct="0">
        <a:spcBef>
          <a:spcPct val="0"/>
        </a:spcBef>
        <a:spcAft>
          <a:spcPct val="0"/>
        </a:spcAft>
        <a:defRPr sz="2800">
          <a:solidFill>
            <a:srgbClr val="006A71"/>
          </a:solidFill>
          <a:latin typeface="Arial" charset="0"/>
          <a:ea typeface="MS PGothic" pitchFamily="34" charset="-128"/>
        </a:defRPr>
      </a:lvl5pPr>
      <a:lvl6pPr marL="457200" algn="l" defTabSz="457200" rtl="0" fontAlgn="base">
        <a:spcBef>
          <a:spcPct val="0"/>
        </a:spcBef>
        <a:spcAft>
          <a:spcPct val="0"/>
        </a:spcAft>
        <a:defRPr sz="2800">
          <a:solidFill>
            <a:srgbClr val="006A71"/>
          </a:solidFill>
          <a:latin typeface="Arial" charset="0"/>
          <a:ea typeface="ＭＳ Ｐゴシック" charset="-128"/>
        </a:defRPr>
      </a:lvl6pPr>
      <a:lvl7pPr marL="914400" algn="l" defTabSz="457200" rtl="0" fontAlgn="base">
        <a:spcBef>
          <a:spcPct val="0"/>
        </a:spcBef>
        <a:spcAft>
          <a:spcPct val="0"/>
        </a:spcAft>
        <a:defRPr sz="2800">
          <a:solidFill>
            <a:srgbClr val="006A71"/>
          </a:solidFill>
          <a:latin typeface="Arial" charset="0"/>
          <a:ea typeface="ＭＳ Ｐゴシック" charset="-128"/>
        </a:defRPr>
      </a:lvl7pPr>
      <a:lvl8pPr marL="1371600" algn="l" defTabSz="457200" rtl="0" fontAlgn="base">
        <a:spcBef>
          <a:spcPct val="0"/>
        </a:spcBef>
        <a:spcAft>
          <a:spcPct val="0"/>
        </a:spcAft>
        <a:defRPr sz="2800">
          <a:solidFill>
            <a:srgbClr val="006A71"/>
          </a:solidFill>
          <a:latin typeface="Arial" charset="0"/>
          <a:ea typeface="ＭＳ Ｐゴシック" charset="-128"/>
        </a:defRPr>
      </a:lvl8pPr>
      <a:lvl9pPr marL="1828800" algn="l" defTabSz="457200" rtl="0" fontAlgn="base">
        <a:spcBef>
          <a:spcPct val="0"/>
        </a:spcBef>
        <a:spcAft>
          <a:spcPct val="0"/>
        </a:spcAft>
        <a:defRPr sz="2800">
          <a:solidFill>
            <a:srgbClr val="006A71"/>
          </a:solidFill>
          <a:latin typeface="Arial" charset="0"/>
          <a:ea typeface="ＭＳ Ｐゴシック" charset="-128"/>
        </a:defRPr>
      </a:lvl9pPr>
    </p:titleStyle>
    <p:bodyStyle>
      <a:lvl1pPr marL="266700" indent="-177800"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cs typeface="+mn-cs"/>
        </a:defRPr>
      </a:lvl1pPr>
      <a:lvl2pPr marL="630238" indent="-184150"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defRPr>
      </a:lvl2pPr>
      <a:lvl3pPr marL="984250" indent="-174625"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defRPr>
      </a:lvl3pPr>
      <a:lvl4pPr marL="1346200" indent="-182563" algn="l" defTabSz="457200" rtl="0" eaLnBrk="0" fontAlgn="base" hangingPunct="0">
        <a:spcBef>
          <a:spcPct val="20000"/>
        </a:spcBef>
        <a:spcAft>
          <a:spcPct val="0"/>
        </a:spcAft>
        <a:buClr>
          <a:schemeClr val="bg1"/>
        </a:buClr>
        <a:buSzPct val="60000"/>
        <a:buFont typeface="Wingdings" pitchFamily="2" charset="2"/>
        <a:buChar char="§"/>
        <a:defRPr sz="2000">
          <a:solidFill>
            <a:srgbClr val="000000"/>
          </a:solidFill>
          <a:latin typeface="+mn-lt"/>
          <a:ea typeface="MS PGothic" pitchFamily="34" charset="-128"/>
        </a:defRPr>
      </a:lvl4pPr>
      <a:lvl5pPr marL="2155825" indent="-177800" algn="l" defTabSz="457200" rtl="0" eaLnBrk="0" fontAlgn="base" hangingPunct="0">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S PGothic" pitchFamily="34" charset="-128"/>
        </a:defRPr>
      </a:lvl5pPr>
      <a:lvl6pPr marL="26130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6pPr>
      <a:lvl7pPr marL="30702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7pPr>
      <a:lvl8pPr marL="35274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8pPr>
      <a:lvl9pPr marL="39846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771651" y="1177925"/>
            <a:ext cx="10022416" cy="782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Text Placeholder 2"/>
          <p:cNvSpPr>
            <a:spLocks noGrp="1"/>
          </p:cNvSpPr>
          <p:nvPr>
            <p:ph type="body" idx="1"/>
          </p:nvPr>
        </p:nvSpPr>
        <p:spPr bwMode="auto">
          <a:xfrm>
            <a:off x="1661585" y="2173289"/>
            <a:ext cx="9036049" cy="4429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p:txBody>
      </p:sp>
      <p:pic>
        <p:nvPicPr>
          <p:cNvPr id="1029" name="Picture 10" descr="UCLH_Vert.pn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3717" y="5334001"/>
            <a:ext cx="759883" cy="1254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Slide Number Placeholder 5"/>
          <p:cNvSpPr>
            <a:spLocks noGrp="1"/>
          </p:cNvSpPr>
          <p:nvPr>
            <p:ph type="sldNum" sz="quarter" idx="4"/>
          </p:nvPr>
        </p:nvSpPr>
        <p:spPr>
          <a:xfrm>
            <a:off x="10915651" y="6356351"/>
            <a:ext cx="869949" cy="246063"/>
          </a:xfrm>
          <a:prstGeom prst="rect">
            <a:avLst/>
          </a:prstGeom>
        </p:spPr>
        <p:txBody>
          <a:bodyPr vert="horz" wrap="square" lIns="0" tIns="0" rIns="0" bIns="0" numCol="1" anchor="b" anchorCtr="0" compatLnSpc="1">
            <a:prstTxWarp prst="textNoShape">
              <a:avLst/>
            </a:prstTxWarp>
          </a:bodyPr>
          <a:lstStyle>
            <a:lvl1pPr algn="r">
              <a:defRPr sz="1200" b="0" baseline="0">
                <a:latin typeface="Arial" charset="0"/>
                <a:ea typeface="ＭＳ Ｐゴシック" charset="-128"/>
              </a:defRPr>
            </a:lvl1pPr>
          </a:lstStyle>
          <a:p>
            <a:pPr>
              <a:defRPr/>
            </a:pPr>
            <a:fld id="{43B78133-2472-4300-8458-9ACA2FD116F6}" type="slidenum">
              <a:rPr lang="en-GB" altLang="en-US"/>
              <a:pPr>
                <a:defRPr/>
              </a:pPr>
              <a:t>‹#›</a:t>
            </a:fld>
            <a:endParaRPr lang="en-GB" altLang="en-US" dirty="0"/>
          </a:p>
        </p:txBody>
      </p:sp>
      <p:pic>
        <p:nvPicPr>
          <p:cNvPr id="2" name="Picture 9" descr="uchfcola [Converted].png">
            <a:extLst>
              <a:ext uri="{FF2B5EF4-FFF2-40B4-BE49-F238E27FC236}">
                <a16:creationId xmlns:a16="http://schemas.microsoft.com/office/drawing/2014/main" id="{71FC2A0B-0247-68BD-3080-F331F6569DA0}"/>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43673" y="214314"/>
            <a:ext cx="4139811" cy="458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959" r:id="rId1"/>
    <p:sldLayoutId id="2147484960" r:id="rId2"/>
    <p:sldLayoutId id="2147484961" r:id="rId3"/>
    <p:sldLayoutId id="2147484962" r:id="rId4"/>
    <p:sldLayoutId id="2147484963" r:id="rId5"/>
    <p:sldLayoutId id="2147484964" r:id="rId6"/>
    <p:sldLayoutId id="2147484965" r:id="rId7"/>
    <p:sldLayoutId id="2147484966" r:id="rId8"/>
    <p:sldLayoutId id="2147484967" r:id="rId9"/>
    <p:sldLayoutId id="2147484968" r:id="rId10"/>
    <p:sldLayoutId id="2147484969" r:id="rId11"/>
  </p:sldLayoutIdLst>
  <p:hf hdr="0" ftr="0" dt="0"/>
  <p:txStyles>
    <p:titleStyle>
      <a:lvl1pPr algn="l" defTabSz="457200" rtl="0" eaLnBrk="0" fontAlgn="base" hangingPunct="0">
        <a:spcBef>
          <a:spcPct val="0"/>
        </a:spcBef>
        <a:spcAft>
          <a:spcPct val="0"/>
        </a:spcAft>
        <a:defRPr sz="2800">
          <a:solidFill>
            <a:srgbClr val="006A71"/>
          </a:solidFill>
          <a:latin typeface="+mj-lt"/>
          <a:ea typeface="MS PGothic" pitchFamily="34" charset="-128"/>
          <a:cs typeface="+mj-cs"/>
        </a:defRPr>
      </a:lvl1pPr>
      <a:lvl2pPr algn="l" defTabSz="457200" rtl="0" eaLnBrk="0" fontAlgn="base" hangingPunct="0">
        <a:spcBef>
          <a:spcPct val="0"/>
        </a:spcBef>
        <a:spcAft>
          <a:spcPct val="0"/>
        </a:spcAft>
        <a:defRPr sz="2800">
          <a:solidFill>
            <a:srgbClr val="006A71"/>
          </a:solidFill>
          <a:latin typeface="Arial" charset="0"/>
          <a:ea typeface="MS PGothic" pitchFamily="34" charset="-128"/>
        </a:defRPr>
      </a:lvl2pPr>
      <a:lvl3pPr algn="l" defTabSz="457200" rtl="0" eaLnBrk="0" fontAlgn="base" hangingPunct="0">
        <a:spcBef>
          <a:spcPct val="0"/>
        </a:spcBef>
        <a:spcAft>
          <a:spcPct val="0"/>
        </a:spcAft>
        <a:defRPr sz="2800">
          <a:solidFill>
            <a:srgbClr val="006A71"/>
          </a:solidFill>
          <a:latin typeface="Arial" charset="0"/>
          <a:ea typeface="MS PGothic" pitchFamily="34" charset="-128"/>
        </a:defRPr>
      </a:lvl3pPr>
      <a:lvl4pPr algn="l" defTabSz="457200" rtl="0" eaLnBrk="0" fontAlgn="base" hangingPunct="0">
        <a:spcBef>
          <a:spcPct val="0"/>
        </a:spcBef>
        <a:spcAft>
          <a:spcPct val="0"/>
        </a:spcAft>
        <a:defRPr sz="2800">
          <a:solidFill>
            <a:srgbClr val="006A71"/>
          </a:solidFill>
          <a:latin typeface="Arial" charset="0"/>
          <a:ea typeface="MS PGothic" pitchFamily="34" charset="-128"/>
        </a:defRPr>
      </a:lvl4pPr>
      <a:lvl5pPr algn="l" defTabSz="457200" rtl="0" eaLnBrk="0" fontAlgn="base" hangingPunct="0">
        <a:spcBef>
          <a:spcPct val="0"/>
        </a:spcBef>
        <a:spcAft>
          <a:spcPct val="0"/>
        </a:spcAft>
        <a:defRPr sz="2800">
          <a:solidFill>
            <a:srgbClr val="006A71"/>
          </a:solidFill>
          <a:latin typeface="Arial" charset="0"/>
          <a:ea typeface="MS PGothic" pitchFamily="34" charset="-128"/>
        </a:defRPr>
      </a:lvl5pPr>
      <a:lvl6pPr marL="457200" algn="l" defTabSz="457200" rtl="0" fontAlgn="base">
        <a:spcBef>
          <a:spcPct val="0"/>
        </a:spcBef>
        <a:spcAft>
          <a:spcPct val="0"/>
        </a:spcAft>
        <a:defRPr sz="2800">
          <a:solidFill>
            <a:srgbClr val="006A71"/>
          </a:solidFill>
          <a:latin typeface="Arial" charset="0"/>
          <a:ea typeface="ＭＳ Ｐゴシック" charset="-128"/>
        </a:defRPr>
      </a:lvl6pPr>
      <a:lvl7pPr marL="914400" algn="l" defTabSz="457200" rtl="0" fontAlgn="base">
        <a:spcBef>
          <a:spcPct val="0"/>
        </a:spcBef>
        <a:spcAft>
          <a:spcPct val="0"/>
        </a:spcAft>
        <a:defRPr sz="2800">
          <a:solidFill>
            <a:srgbClr val="006A71"/>
          </a:solidFill>
          <a:latin typeface="Arial" charset="0"/>
          <a:ea typeface="ＭＳ Ｐゴシック" charset="-128"/>
        </a:defRPr>
      </a:lvl7pPr>
      <a:lvl8pPr marL="1371600" algn="l" defTabSz="457200" rtl="0" fontAlgn="base">
        <a:spcBef>
          <a:spcPct val="0"/>
        </a:spcBef>
        <a:spcAft>
          <a:spcPct val="0"/>
        </a:spcAft>
        <a:defRPr sz="2800">
          <a:solidFill>
            <a:srgbClr val="006A71"/>
          </a:solidFill>
          <a:latin typeface="Arial" charset="0"/>
          <a:ea typeface="ＭＳ Ｐゴシック" charset="-128"/>
        </a:defRPr>
      </a:lvl8pPr>
      <a:lvl9pPr marL="1828800" algn="l" defTabSz="457200" rtl="0" fontAlgn="base">
        <a:spcBef>
          <a:spcPct val="0"/>
        </a:spcBef>
        <a:spcAft>
          <a:spcPct val="0"/>
        </a:spcAft>
        <a:defRPr sz="2800">
          <a:solidFill>
            <a:srgbClr val="006A71"/>
          </a:solidFill>
          <a:latin typeface="Arial" charset="0"/>
          <a:ea typeface="ＭＳ Ｐゴシック" charset="-128"/>
        </a:defRPr>
      </a:lvl9pPr>
    </p:titleStyle>
    <p:bodyStyle>
      <a:lvl1pPr marL="266700" indent="-177800"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cs typeface="+mn-cs"/>
        </a:defRPr>
      </a:lvl1pPr>
      <a:lvl2pPr marL="630238" indent="-184150"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defRPr>
      </a:lvl2pPr>
      <a:lvl3pPr marL="984250" indent="-174625" algn="l" defTabSz="457200" rtl="0" eaLnBrk="0" fontAlgn="base" hangingPunct="0">
        <a:spcBef>
          <a:spcPct val="20000"/>
        </a:spcBef>
        <a:spcAft>
          <a:spcPct val="0"/>
        </a:spcAft>
        <a:buClr>
          <a:schemeClr val="tx1"/>
        </a:buClr>
        <a:buSzPct val="60000"/>
        <a:buFont typeface="Wingdings" pitchFamily="2" charset="2"/>
        <a:buChar char="§"/>
        <a:defRPr sz="2000">
          <a:solidFill>
            <a:srgbClr val="000000"/>
          </a:solidFill>
          <a:latin typeface="+mn-lt"/>
          <a:ea typeface="MS PGothic" pitchFamily="34" charset="-128"/>
        </a:defRPr>
      </a:lvl3pPr>
      <a:lvl4pPr marL="1346200" indent="-182563" algn="l" defTabSz="457200" rtl="0" eaLnBrk="0" fontAlgn="base" hangingPunct="0">
        <a:spcBef>
          <a:spcPct val="20000"/>
        </a:spcBef>
        <a:spcAft>
          <a:spcPct val="0"/>
        </a:spcAft>
        <a:buClr>
          <a:schemeClr val="bg1"/>
        </a:buClr>
        <a:buSzPct val="60000"/>
        <a:buFont typeface="Wingdings" pitchFamily="2" charset="2"/>
        <a:buChar char="§"/>
        <a:defRPr sz="2000">
          <a:solidFill>
            <a:srgbClr val="000000"/>
          </a:solidFill>
          <a:latin typeface="+mn-lt"/>
          <a:ea typeface="MS PGothic" pitchFamily="34" charset="-128"/>
        </a:defRPr>
      </a:lvl4pPr>
      <a:lvl5pPr marL="2155825" indent="-177800" algn="l" defTabSz="457200" rtl="0" eaLnBrk="0" fontAlgn="base" hangingPunct="0">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S PGothic" pitchFamily="34" charset="-128"/>
        </a:defRPr>
      </a:lvl5pPr>
      <a:lvl6pPr marL="26130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6pPr>
      <a:lvl7pPr marL="30702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7pPr>
      <a:lvl8pPr marL="35274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8pPr>
      <a:lvl9pPr marL="3984625" indent="-177800" algn="l" defTabSz="457200" rtl="0" fontAlgn="base">
        <a:lnSpc>
          <a:spcPts val="2200"/>
        </a:lnSpc>
        <a:spcBef>
          <a:spcPct val="0"/>
        </a:spcBef>
        <a:spcAft>
          <a:spcPts val="600"/>
        </a:spcAft>
        <a:buClr>
          <a:schemeClr val="tx2"/>
        </a:buClr>
        <a:buSzPct val="60000"/>
        <a:buFont typeface="Wingdings"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5A9E"/>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26988"/>
            <a:ext cx="12192000" cy="1143001"/>
          </a:xfrm>
          <a:prstGeom prst="rect">
            <a:avLst/>
          </a:prstGeom>
          <a:solidFill>
            <a:srgbClr val="006666"/>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   Click to edit Master title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pPr>
              <a:defRPr/>
            </a:pPr>
            <a:fld id="{11D18D76-C273-41F3-A6FA-BAE8A943AD54}" type="slidenum">
              <a:rPr lang="en-US"/>
              <a:pPr>
                <a:defRPr/>
              </a:pPr>
              <a:t>‹#›</a:t>
            </a:fld>
            <a:endParaRPr lang="en-US" dirty="0"/>
          </a:p>
        </p:txBody>
      </p:sp>
    </p:spTree>
    <p:extLst>
      <p:ext uri="{BB962C8B-B14F-4D97-AF65-F5344CB8AC3E}">
        <p14:creationId xmlns:p14="http://schemas.microsoft.com/office/powerpoint/2010/main" val="2925281811"/>
      </p:ext>
    </p:extLst>
  </p:cSld>
  <p:clrMap bg1="lt1" tx1="dk1" bg2="lt2" tx2="dk2" accent1="accent1" accent2="accent2" accent3="accent3" accent4="accent4" accent5="accent5" accent6="accent6" hlink="hlink" folHlink="folHlink"/>
  <p:sldLayoutIdLst>
    <p:sldLayoutId id="2147484971" r:id="rId1"/>
    <p:sldLayoutId id="2147484972" r:id="rId2"/>
    <p:sldLayoutId id="2147484973" r:id="rId3"/>
    <p:sldLayoutId id="2147484974" r:id="rId4"/>
    <p:sldLayoutId id="2147484975" r:id="rId5"/>
    <p:sldLayoutId id="2147484976" r:id="rId6"/>
    <p:sldLayoutId id="2147484977" r:id="rId7"/>
    <p:sldLayoutId id="2147484978" r:id="rId8"/>
    <p:sldLayoutId id="2147484979" r:id="rId9"/>
    <p:sldLayoutId id="2147484980" r:id="rId10"/>
    <p:sldLayoutId id="2147484981" r:id="rId11"/>
  </p:sldLayoutIdLst>
  <p:hf sldNum="0" hdr="0" ftr="0" dt="0"/>
  <p:txStyles>
    <p:titleStyle>
      <a:lvl1pPr algn="ctr" rtl="0" eaLnBrk="0" fontAlgn="base" hangingPunct="0">
        <a:spcBef>
          <a:spcPct val="0"/>
        </a:spcBef>
        <a:spcAft>
          <a:spcPct val="0"/>
        </a:spcAft>
        <a:defRPr sz="3300">
          <a:solidFill>
            <a:schemeClr val="bg1"/>
          </a:solidFill>
          <a:latin typeface="+mj-lt"/>
          <a:ea typeface="+mj-ea"/>
          <a:cs typeface="+mj-cs"/>
        </a:defRPr>
      </a:lvl1pPr>
      <a:lvl2pPr algn="ctr" rtl="0" eaLnBrk="0" fontAlgn="base" hangingPunct="0">
        <a:spcBef>
          <a:spcPct val="0"/>
        </a:spcBef>
        <a:spcAft>
          <a:spcPct val="0"/>
        </a:spcAft>
        <a:defRPr sz="3300">
          <a:solidFill>
            <a:schemeClr val="bg1"/>
          </a:solidFill>
          <a:latin typeface="Arial" charset="0"/>
        </a:defRPr>
      </a:lvl2pPr>
      <a:lvl3pPr algn="ctr" rtl="0" eaLnBrk="0" fontAlgn="base" hangingPunct="0">
        <a:spcBef>
          <a:spcPct val="0"/>
        </a:spcBef>
        <a:spcAft>
          <a:spcPct val="0"/>
        </a:spcAft>
        <a:defRPr sz="3300">
          <a:solidFill>
            <a:schemeClr val="bg1"/>
          </a:solidFill>
          <a:latin typeface="Arial" charset="0"/>
        </a:defRPr>
      </a:lvl3pPr>
      <a:lvl4pPr algn="ctr" rtl="0" eaLnBrk="0" fontAlgn="base" hangingPunct="0">
        <a:spcBef>
          <a:spcPct val="0"/>
        </a:spcBef>
        <a:spcAft>
          <a:spcPct val="0"/>
        </a:spcAft>
        <a:defRPr sz="3300">
          <a:solidFill>
            <a:schemeClr val="bg1"/>
          </a:solidFill>
          <a:latin typeface="Arial" charset="0"/>
        </a:defRPr>
      </a:lvl4pPr>
      <a:lvl5pPr algn="ctr" rtl="0" eaLnBrk="0" fontAlgn="base" hangingPunct="0">
        <a:spcBef>
          <a:spcPct val="0"/>
        </a:spcBef>
        <a:spcAft>
          <a:spcPct val="0"/>
        </a:spcAft>
        <a:defRPr sz="3300">
          <a:solidFill>
            <a:schemeClr val="bg1"/>
          </a:solidFill>
          <a:latin typeface="Arial" charset="0"/>
        </a:defRPr>
      </a:lvl5pPr>
      <a:lvl6pPr marL="342900" algn="ctr" rtl="0" fontAlgn="base">
        <a:spcBef>
          <a:spcPct val="0"/>
        </a:spcBef>
        <a:spcAft>
          <a:spcPct val="0"/>
        </a:spcAft>
        <a:defRPr sz="3300">
          <a:solidFill>
            <a:schemeClr val="bg1"/>
          </a:solidFill>
          <a:latin typeface="Arial" charset="0"/>
        </a:defRPr>
      </a:lvl6pPr>
      <a:lvl7pPr marL="685800" algn="ctr" rtl="0" fontAlgn="base">
        <a:spcBef>
          <a:spcPct val="0"/>
        </a:spcBef>
        <a:spcAft>
          <a:spcPct val="0"/>
        </a:spcAft>
        <a:defRPr sz="3300">
          <a:solidFill>
            <a:schemeClr val="bg1"/>
          </a:solidFill>
          <a:latin typeface="Arial" charset="0"/>
        </a:defRPr>
      </a:lvl7pPr>
      <a:lvl8pPr marL="1028700" algn="ctr" rtl="0" fontAlgn="base">
        <a:spcBef>
          <a:spcPct val="0"/>
        </a:spcBef>
        <a:spcAft>
          <a:spcPct val="0"/>
        </a:spcAft>
        <a:defRPr sz="3300">
          <a:solidFill>
            <a:schemeClr val="bg1"/>
          </a:solidFill>
          <a:latin typeface="Arial" charset="0"/>
        </a:defRPr>
      </a:lvl8pPr>
      <a:lvl9pPr marL="1371600" algn="ctr" rtl="0" fontAlgn="base">
        <a:spcBef>
          <a:spcPct val="0"/>
        </a:spcBef>
        <a:spcAft>
          <a:spcPct val="0"/>
        </a:spcAft>
        <a:defRPr sz="3300">
          <a:solidFill>
            <a:schemeClr val="bg1"/>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3" Type="http://schemas.openxmlformats.org/officeDocument/2006/relationships/hyperlink" Target="http://www.ncepod.org.uk/2026learningdisability.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a:extLst>
            <a:ext uri="{FF2B5EF4-FFF2-40B4-BE49-F238E27FC236}">
              <a16:creationId xmlns:a16="http://schemas.microsoft.com/office/drawing/2014/main" id="{399DA20B-AA5A-D68B-8719-569F8F22490A}"/>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31E25B57-CF13-B54A-4F08-570D575DF5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4846211" cy="6858000"/>
          </a:xfrm>
          <a:prstGeom prst="rect">
            <a:avLst/>
          </a:prstGeom>
        </p:spPr>
      </p:pic>
      <p:sp>
        <p:nvSpPr>
          <p:cNvPr id="3" name="Rectangle 3">
            <a:extLst>
              <a:ext uri="{FF2B5EF4-FFF2-40B4-BE49-F238E27FC236}">
                <a16:creationId xmlns:a16="http://schemas.microsoft.com/office/drawing/2014/main" id="{A2750969-ADA1-5007-9E0A-DA5A001ACEB6}"/>
              </a:ext>
            </a:extLst>
          </p:cNvPr>
          <p:cNvSpPr txBox="1">
            <a:spLocks noChangeArrowheads="1"/>
          </p:cNvSpPr>
          <p:nvPr/>
        </p:nvSpPr>
        <p:spPr bwMode="auto">
          <a:xfrm>
            <a:off x="6266532" y="3752850"/>
            <a:ext cx="4399280" cy="1095916"/>
          </a:xfrm>
          <a:prstGeom prst="rect">
            <a:avLst/>
          </a:prstGeom>
          <a:noFill/>
        </p:spPr>
        <p:txBody>
          <a:bodyPr vert="horz" lIns="91440" tIns="45720" rIns="91440" bIns="45720" numCol="1" rtlCol="0"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eaLnBrk="1" hangingPunct="1">
              <a:lnSpc>
                <a:spcPct val="90000"/>
              </a:lnSpc>
              <a:buFontTx/>
              <a:buNone/>
            </a:pPr>
            <a:r>
              <a:rPr lang="en-US" sz="3200" dirty="0">
                <a:solidFill>
                  <a:srgbClr val="FFFFFF"/>
                </a:solidFill>
                <a:latin typeface="Calibri" panose="020F0502020204030204" pitchFamily="34" charset="0"/>
                <a:ea typeface="Calibri" panose="020F0502020204030204" pitchFamily="34" charset="0"/>
                <a:cs typeface="Calibri" panose="020F0502020204030204" pitchFamily="34" charset="0"/>
              </a:rPr>
              <a:t>Key messages and recommendations</a:t>
            </a:r>
          </a:p>
        </p:txBody>
      </p:sp>
      <p:sp>
        <p:nvSpPr>
          <p:cNvPr id="4" name="Rectangle 3">
            <a:extLst>
              <a:ext uri="{FF2B5EF4-FFF2-40B4-BE49-F238E27FC236}">
                <a16:creationId xmlns:a16="http://schemas.microsoft.com/office/drawing/2014/main" id="{1C571C10-4384-FA8A-F0EB-D0577851B941}"/>
              </a:ext>
            </a:extLst>
          </p:cNvPr>
          <p:cNvSpPr txBox="1">
            <a:spLocks noChangeArrowheads="1"/>
          </p:cNvSpPr>
          <p:nvPr/>
        </p:nvSpPr>
        <p:spPr bwMode="auto">
          <a:xfrm>
            <a:off x="5634368" y="1493519"/>
            <a:ext cx="5663609" cy="1935481"/>
          </a:xfrm>
          <a:prstGeom prst="rect">
            <a:avLst/>
          </a:prstGeom>
          <a:noFill/>
        </p:spPr>
        <p:txBody>
          <a:bodyPr vert="horz" lIns="91440" tIns="45720" rIns="91440" bIns="45720" numCol="1" rtlCol="0" anchorCtr="0" compatLnSpc="1">
            <a:prstTxWarp prst="textNoShape">
              <a:avLst/>
            </a:prstTxWarp>
            <a:normAutofit fontScale="92500" lnSpcReduction="1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eaLnBrk="1" hangingPunct="1">
              <a:lnSpc>
                <a:spcPct val="90000"/>
              </a:lnSpc>
              <a:buFontTx/>
              <a:buNone/>
            </a:pPr>
            <a:r>
              <a:rPr lang="en-GB" sz="3200" dirty="0">
                <a:solidFill>
                  <a:srgbClr val="FFFFFF"/>
                </a:solidFill>
                <a:latin typeface="Calibri" panose="020F0502020204030204" pitchFamily="34" charset="0"/>
                <a:ea typeface="Calibri" panose="020F0502020204030204" pitchFamily="34" charset="0"/>
                <a:cs typeface="Calibri" panose="020F0502020204030204" pitchFamily="34" charset="0"/>
              </a:rPr>
              <a:t>A review of good practice and remediable factors in the delivery of care provided to adults with a learning disability when admitted to hospital acutely unwell. </a:t>
            </a:r>
            <a:endParaRPr lang="en-US" sz="3200" dirty="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4355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787D121E-F57E-BE2B-6E00-8E60A2BA850F}"/>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F4F2E26B-5D04-BA25-0D50-574B981E6D7A}"/>
              </a:ext>
            </a:extLst>
          </p:cNvPr>
          <p:cNvSpPr txBox="1">
            <a:spLocks/>
          </p:cNvSpPr>
          <p:nvPr/>
        </p:nvSpPr>
        <p:spPr bwMode="auto">
          <a:xfrm>
            <a:off x="4170043"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22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A person with a learning disability should not be presumed to lack mental capacity to make health related decisions. There was inconsistency in how mental capacity assessments and best interest decisions were made for the patients in this study. </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121/229 (52.8%) patients who did not have a formal assessment should have received one.</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Only 169/277 (61.0%) healthcare professionals reported being confident in undertaking mental capacity assessments in patients with a learning disability.</a:t>
            </a:r>
            <a:endParaRPr lang="en-GB"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7EC508B9-70A2-582B-F79D-02E934D7FD64}"/>
              </a:ext>
            </a:extLst>
          </p:cNvPr>
          <p:cNvSpPr>
            <a:spLocks noGrp="1"/>
          </p:cNvSpPr>
          <p:nvPr>
            <p:ph idx="1"/>
          </p:nvPr>
        </p:nvSpPr>
        <p:spPr>
          <a:xfrm>
            <a:off x="1209368" y="126008"/>
            <a:ext cx="10852003"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Use decision support tools to aid healthcare professionals when assessing mental capacity in patients with a learning disability.</a:t>
            </a:r>
            <a:endParaRPr lang="en-GB" sz="2200" b="1" cap="all" dirty="0">
              <a:solidFill>
                <a:schemeClr val="bg1"/>
              </a:solidFill>
              <a:latin typeface="Calibri" panose="020F0502020204030204" pitchFamily="34"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CC536457-395C-4CFF-DFF2-24A6AB7789C4}"/>
              </a:ext>
            </a:extLst>
          </p:cNvPr>
          <p:cNvSpPr txBox="1">
            <a:spLocks/>
          </p:cNvSpPr>
          <p:nvPr/>
        </p:nvSpPr>
        <p:spPr bwMode="auto">
          <a:xfrm>
            <a:off x="122536" y="126007"/>
            <a:ext cx="1008174" cy="1202049"/>
          </a:xfrm>
          <a:prstGeom prst="rect">
            <a:avLst/>
          </a:prstGeo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solidFill>
                  <a:schemeClr val="bg1"/>
                </a:solidFill>
                <a:latin typeface="Calibri" panose="020F0502020204030204" pitchFamily="34" charset="0"/>
                <a:cs typeface="Calibri" panose="020F0502020204030204" pitchFamily="34" charset="0"/>
              </a:rPr>
              <a:t>3</a:t>
            </a:r>
          </a:p>
        </p:txBody>
      </p:sp>
      <p:pic>
        <p:nvPicPr>
          <p:cNvPr id="4" name="Picture 3">
            <a:extLst>
              <a:ext uri="{FF2B5EF4-FFF2-40B4-BE49-F238E27FC236}">
                <a16:creationId xmlns:a16="http://schemas.microsoft.com/office/drawing/2014/main" id="{5E82A7D5-050E-B502-7BE9-75546D0E5D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spTree>
    <p:extLst>
      <p:ext uri="{BB962C8B-B14F-4D97-AF65-F5344CB8AC3E}">
        <p14:creationId xmlns:p14="http://schemas.microsoft.com/office/powerpoint/2010/main" val="1787831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98FBE44A-57B5-0AFF-0073-6F5E36A48721}"/>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BA7352B1-AA3B-59FC-202A-D9FB3F2E98A4}"/>
              </a:ext>
            </a:extLst>
          </p:cNvPr>
          <p:cNvSpPr txBox="1">
            <a:spLocks/>
          </p:cNvSpPr>
          <p:nvPr/>
        </p:nvSpPr>
        <p:spPr bwMode="auto">
          <a:xfrm>
            <a:off x="4170043"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22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The report found that people with a learning disability were inconsistently involved in decisions regarding their care. Similarly, carers were not always involved as appropriate. </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200/366 (54.6%) patients were involved in decisions regarding their care in the acute setting and in 148/353 (41.9%) cases there was no involvement of the patient or the patient’s carer at discharge.</a:t>
            </a:r>
            <a:endParaRPr lang="en-GB"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FADD93C3-726E-A846-0118-58744FEE1229}"/>
              </a:ext>
            </a:extLst>
          </p:cNvPr>
          <p:cNvSpPr>
            <a:spLocks noGrp="1"/>
          </p:cNvSpPr>
          <p:nvPr>
            <p:ph idx="1"/>
          </p:nvPr>
        </p:nvSpPr>
        <p:spPr>
          <a:xfrm>
            <a:off x="1209368" y="126008"/>
            <a:ext cx="10852003"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Consistently and continuously involve people with a learning disability in their care during a hospital admission. This should be from the point of arrival through to discharge. </a:t>
            </a:r>
            <a:endParaRPr lang="en-GB" sz="2200" b="1" cap="all" dirty="0">
              <a:solidFill>
                <a:schemeClr val="bg1"/>
              </a:solidFill>
              <a:latin typeface="Calibri" panose="020F0502020204030204" pitchFamily="34"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8E3FC513-4909-A6EE-68CF-06D21BE9C469}"/>
              </a:ext>
            </a:extLst>
          </p:cNvPr>
          <p:cNvSpPr txBox="1">
            <a:spLocks/>
          </p:cNvSpPr>
          <p:nvPr/>
        </p:nvSpPr>
        <p:spPr bwMode="auto">
          <a:xfrm>
            <a:off x="122536" y="126007"/>
            <a:ext cx="1008174" cy="1202049"/>
          </a:xfrm>
          <a:prstGeom prst="rect">
            <a:avLst/>
          </a:prstGeo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solidFill>
                  <a:schemeClr val="bg1"/>
                </a:solidFill>
                <a:latin typeface="Calibri" panose="020F0502020204030204" pitchFamily="34" charset="0"/>
                <a:cs typeface="Calibri" panose="020F0502020204030204" pitchFamily="34" charset="0"/>
              </a:rPr>
              <a:t>4</a:t>
            </a:r>
          </a:p>
        </p:txBody>
      </p:sp>
      <p:pic>
        <p:nvPicPr>
          <p:cNvPr id="4" name="Picture 3">
            <a:extLst>
              <a:ext uri="{FF2B5EF4-FFF2-40B4-BE49-F238E27FC236}">
                <a16:creationId xmlns:a16="http://schemas.microsoft.com/office/drawing/2014/main" id="{AADAF1C9-6371-4710-2AAD-7D493AC7EB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spTree>
    <p:extLst>
      <p:ext uri="{BB962C8B-B14F-4D97-AF65-F5344CB8AC3E}">
        <p14:creationId xmlns:p14="http://schemas.microsoft.com/office/powerpoint/2010/main" val="2823448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1CBE9BBB-A172-7F54-11DD-23DC404C3AD1}"/>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28875147-1311-5D02-DE15-C3D70724FA4A}"/>
              </a:ext>
            </a:extLst>
          </p:cNvPr>
          <p:cNvSpPr txBox="1">
            <a:spLocks/>
          </p:cNvSpPr>
          <p:nvPr/>
        </p:nvSpPr>
        <p:spPr bwMode="auto">
          <a:xfrm>
            <a:off x="4170043"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22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This study highlighted that acute hospital learning disability services did not always exist and when then did, it was often just one person. This did not allow for a 24/7 service needed to care for patients admitted as an emergency. </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Only 35/186 (18.8%) learning disability services were multidisciplinary, 69/186 (37.1%) were a single profession and 82/186 (44.1%) a single individual</a:t>
            </a:r>
            <a:endParaRPr lang="en-GB"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EBBD2378-BE4B-137A-E50B-BCDA9BFB1AE3}"/>
              </a:ext>
            </a:extLst>
          </p:cNvPr>
          <p:cNvSpPr>
            <a:spLocks noGrp="1"/>
          </p:cNvSpPr>
          <p:nvPr>
            <p:ph idx="1"/>
          </p:nvPr>
        </p:nvSpPr>
        <p:spPr>
          <a:xfrm>
            <a:off x="1209368" y="126008"/>
            <a:ext cx="10852003"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Commission local learning disability support services to enable equitable access to care for patients with a learning disability who attend or who are admitted to hospital. </a:t>
            </a:r>
            <a:endParaRPr lang="en-GB" sz="2200" b="1" cap="all" dirty="0">
              <a:solidFill>
                <a:schemeClr val="bg1"/>
              </a:solidFill>
              <a:latin typeface="Calibri" panose="020F0502020204030204" pitchFamily="34"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3D5D1E75-C8ED-588D-4F50-94C103064CA6}"/>
              </a:ext>
            </a:extLst>
          </p:cNvPr>
          <p:cNvSpPr txBox="1">
            <a:spLocks/>
          </p:cNvSpPr>
          <p:nvPr/>
        </p:nvSpPr>
        <p:spPr bwMode="auto">
          <a:xfrm>
            <a:off x="122536" y="126007"/>
            <a:ext cx="1008174" cy="1202049"/>
          </a:xfrm>
          <a:prstGeom prst="rect">
            <a:avLst/>
          </a:prstGeo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solidFill>
                  <a:schemeClr val="bg1"/>
                </a:solidFill>
                <a:latin typeface="Calibri" panose="020F0502020204030204" pitchFamily="34" charset="0"/>
                <a:cs typeface="Calibri" panose="020F0502020204030204" pitchFamily="34" charset="0"/>
              </a:rPr>
              <a:t>5</a:t>
            </a:r>
          </a:p>
        </p:txBody>
      </p:sp>
      <p:pic>
        <p:nvPicPr>
          <p:cNvPr id="4" name="Picture 3">
            <a:extLst>
              <a:ext uri="{FF2B5EF4-FFF2-40B4-BE49-F238E27FC236}">
                <a16:creationId xmlns:a16="http://schemas.microsoft.com/office/drawing/2014/main" id="{E72F3E2A-100C-6E8E-7DA2-360904F5F8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spTree>
    <p:extLst>
      <p:ext uri="{BB962C8B-B14F-4D97-AF65-F5344CB8AC3E}">
        <p14:creationId xmlns:p14="http://schemas.microsoft.com/office/powerpoint/2010/main" val="1663845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42C04-0C96-2288-68BA-35778F00B01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3A3773E-A78B-84B7-9FBC-7CE12A88AB24}"/>
              </a:ext>
            </a:extLst>
          </p:cNvPr>
          <p:cNvPicPr>
            <a:picLocks noChangeAspect="1"/>
          </p:cNvPicPr>
          <p:nvPr/>
        </p:nvPicPr>
        <p:blipFill>
          <a:blip r:embed="rId3"/>
          <a:stretch>
            <a:fillRect/>
          </a:stretch>
        </p:blipFill>
        <p:spPr>
          <a:xfrm>
            <a:off x="1" y="1"/>
            <a:ext cx="4766732" cy="6857999"/>
          </a:xfrm>
          <a:prstGeom prst="rect">
            <a:avLst/>
          </a:prstGeom>
          <a:solidFill>
            <a:srgbClr val="465A78"/>
          </a:solidFill>
          <a:scene3d>
            <a:camera prst="orthographicFront"/>
            <a:lightRig rig="threePt" dir="t"/>
          </a:scene3d>
          <a:sp3d>
            <a:bevelT w="69850"/>
            <a:bevelB w="63500"/>
          </a:sp3d>
        </p:spPr>
      </p:pic>
      <p:pic>
        <p:nvPicPr>
          <p:cNvPr id="2" name="Picture 1">
            <a:extLst>
              <a:ext uri="{FF2B5EF4-FFF2-40B4-BE49-F238E27FC236}">
                <a16:creationId xmlns:a16="http://schemas.microsoft.com/office/drawing/2014/main" id="{0BF02A54-A412-D429-A081-BFF965E3C3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846211" cy="6858000"/>
          </a:xfrm>
          <a:prstGeom prst="rect">
            <a:avLst/>
          </a:prstGeom>
        </p:spPr>
      </p:pic>
      <p:sp>
        <p:nvSpPr>
          <p:cNvPr id="4" name="Content Placeholder 2">
            <a:extLst>
              <a:ext uri="{FF2B5EF4-FFF2-40B4-BE49-F238E27FC236}">
                <a16:creationId xmlns:a16="http://schemas.microsoft.com/office/drawing/2014/main" id="{C361ACE6-71E1-3AE9-92FC-B159EA1E8AAA}"/>
              </a:ext>
            </a:extLst>
          </p:cNvPr>
          <p:cNvSpPr txBox="1">
            <a:spLocks/>
          </p:cNvSpPr>
          <p:nvPr/>
        </p:nvSpPr>
        <p:spPr bwMode="auto">
          <a:xfrm>
            <a:off x="5497033" y="2737706"/>
            <a:ext cx="6167172" cy="681134"/>
          </a:xfrm>
          <a:prstGeom prst="rect">
            <a:avLst/>
          </a:prstGeom>
          <a:solidFill>
            <a:srgbClr val="FFFFFF">
              <a:lumMod val="95000"/>
            </a:srgb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GB" sz="3600" b="1" i="0" u="none" strike="noStrike" kern="0" cap="none" spc="0" normalizeH="0" baseline="0" noProof="0" dirty="0">
                <a:ln>
                  <a:noFill/>
                </a:ln>
                <a:solidFill>
                  <a:srgbClr val="FA9600"/>
                </a:solidFill>
                <a:effectLst/>
                <a:uLnTx/>
                <a:uFillTx/>
                <a:latin typeface="Calibri" panose="020F0502020204030204" pitchFamily="34" charset="0"/>
                <a:ea typeface="Calibri" panose="020F0502020204030204" pitchFamily="34" charset="0"/>
                <a:cs typeface="Calibri" panose="020F0502020204030204" pitchFamily="34" charset="0"/>
              </a:rPr>
              <a:t>RECOMMENDATIONS</a:t>
            </a:r>
            <a:endParaRPr kumimoji="0" lang="en-GB" sz="2400" b="1" i="0" u="none" strike="noStrike" kern="0" cap="none" spc="0" normalizeH="0" baseline="0" noProof="0" dirty="0">
              <a:ln>
                <a:noFill/>
              </a:ln>
              <a:solidFill>
                <a:srgbClr val="FA96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21B1FCE4-2722-9516-C6F3-DBECBF4D8508}"/>
              </a:ext>
            </a:extLst>
          </p:cNvPr>
          <p:cNvSpPr txBox="1"/>
          <p:nvPr/>
        </p:nvSpPr>
        <p:spPr>
          <a:xfrm>
            <a:off x="5497033" y="4118207"/>
            <a:ext cx="6167172" cy="646331"/>
          </a:xfrm>
          <a:prstGeom prst="rect">
            <a:avLst/>
          </a:prstGeom>
          <a:noFill/>
        </p:spPr>
        <p:txBody>
          <a:bodyPr wrap="square">
            <a:spAutoFit/>
          </a:bodyPr>
          <a:lstStyle/>
          <a:p>
            <a:pPr algn="ctr"/>
            <a:r>
              <a:rPr lang="en-US" dirty="0">
                <a:solidFill>
                  <a:srgbClr val="000000"/>
                </a:solidFill>
                <a:latin typeface="Calibri" panose="020F0502020204030204" pitchFamily="34" charset="0"/>
              </a:rPr>
              <a:t>A</a:t>
            </a:r>
            <a:r>
              <a:rPr lang="en-US" u="none" strike="noStrike" baseline="0" dirty="0">
                <a:solidFill>
                  <a:srgbClr val="000000"/>
                </a:solidFill>
                <a:latin typeface="Calibri" panose="020F0502020204030204" pitchFamily="34" charset="0"/>
              </a:rPr>
              <a:t>ll healthcare providers in all healthcare settings should take note of these recommendations. </a:t>
            </a:r>
            <a:endParaRPr lang="en-GB" dirty="0"/>
          </a:p>
        </p:txBody>
      </p:sp>
    </p:spTree>
    <p:extLst>
      <p:ext uri="{BB962C8B-B14F-4D97-AF65-F5344CB8AC3E}">
        <p14:creationId xmlns:p14="http://schemas.microsoft.com/office/powerpoint/2010/main" val="4197703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80AC79ED-550E-DE13-66D8-BDCAC2A678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B72639-A0B1-E07A-AAB6-3B0B916C837D}"/>
              </a:ext>
            </a:extLst>
          </p:cNvPr>
          <p:cNvSpPr>
            <a:spLocks noGrp="1"/>
          </p:cNvSpPr>
          <p:nvPr>
            <p:ph type="title"/>
          </p:nvPr>
        </p:nvSpPr>
        <p:spPr>
          <a:xfrm>
            <a:off x="0" y="0"/>
            <a:ext cx="12192000" cy="1143001"/>
          </a:xfrm>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Accurately record learning disability diagnoses</a:t>
            </a:r>
            <a:endParaRPr lang="en-GB"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7C2E099-192A-D421-6BD1-18E5B3427A3D}"/>
              </a:ext>
            </a:extLst>
          </p:cNvPr>
          <p:cNvSpPr>
            <a:spLocks noGrp="1"/>
          </p:cNvSpPr>
          <p:nvPr>
            <p:ph idx="1"/>
          </p:nvPr>
        </p:nvSpPr>
        <p:spPr>
          <a:xfrm>
            <a:off x="212651" y="1573619"/>
            <a:ext cx="11770242" cy="4784651"/>
          </a:xfrm>
        </p:spPr>
        <p:txBody>
          <a:bodyPr/>
          <a:lstStyle/>
          <a:p>
            <a:pPr marL="0" indent="0">
              <a:buNone/>
            </a:pPr>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Accurately record a person’s identified learning disability in the electronic patient record/clinical notes and in learning disability registers/lists.</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 This information should be accessible across healthcare settings to ensure prompt recognition and proactive care for patients with a learning disability on arrival at hospital.</a:t>
            </a:r>
            <a:endParaRPr lang="en-GB" sz="28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sz="28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b="1"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For action by:</a:t>
            </a:r>
            <a:r>
              <a:rPr lang="en-GB"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b="0" i="1" u="none" strike="noStrike" baseline="0" dirty="0">
                <a:solidFill>
                  <a:schemeClr val="bg1"/>
                </a:solidFill>
                <a:latin typeface="Calibri" panose="020F0502020204030204" pitchFamily="34" charset="0"/>
              </a:rPr>
              <a:t>Integrated care boards and local commissioners in discussion with primary/community care, hospital trusts/health boards and associated learning disability services as well as electronic patient record providers.</a:t>
            </a:r>
          </a:p>
          <a:p>
            <a:pPr marL="0" indent="0">
              <a:buNone/>
            </a:pPr>
            <a:endParaRPr lang="en-GB" sz="16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9699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17ADE01C-8E06-0C8D-4856-7903D50D39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E6961C-3BA3-0D64-5E4F-E6D30E2A2EBD}"/>
              </a:ext>
            </a:extLst>
          </p:cNvPr>
          <p:cNvSpPr>
            <a:spLocks noGrp="1"/>
          </p:cNvSpPr>
          <p:nvPr>
            <p:ph type="title"/>
          </p:nvPr>
        </p:nvSpPr>
        <p:spPr>
          <a:xfrm>
            <a:off x="0" y="0"/>
            <a:ext cx="12192000" cy="1143001"/>
          </a:xfrm>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Assess and implement reasonable adjustments</a:t>
            </a:r>
            <a:endParaRPr lang="en-GB"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6D4A37-82CF-791E-BBCD-14A32F8C27AC}"/>
              </a:ext>
            </a:extLst>
          </p:cNvPr>
          <p:cNvSpPr>
            <a:spLocks noGrp="1"/>
          </p:cNvSpPr>
          <p:nvPr>
            <p:ph idx="1"/>
          </p:nvPr>
        </p:nvSpPr>
        <p:spPr>
          <a:xfrm>
            <a:off x="210879" y="1351946"/>
            <a:ext cx="11770242" cy="4784651"/>
          </a:xfrm>
        </p:spPr>
        <p:txBody>
          <a:bodyPr/>
          <a:lstStyle/>
          <a:p>
            <a:pPr marL="0" indent="0">
              <a:buNone/>
            </a:pPr>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Assess and implement reasonable adjustments for patients with a learning disability. This should be undertaken:</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Proactively if the reasonable adjustments have been flagged, and in place when the patient arrives in hospital</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As soon as practicable after arrival/admission to hospital and be reassessed throughout the admission.</a:t>
            </a:r>
          </a:p>
          <a:p>
            <a:pPr marL="0" indent="0">
              <a:buNone/>
            </a:pP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The reasonable adjustments should be recorded in the patients electronic record/notes register/list for future admission and on the person’s reasonable adjustment digital flag which will be mandatory in England from September 2026.</a:t>
            </a:r>
          </a:p>
          <a:p>
            <a:pPr marL="0" indent="0">
              <a:buNone/>
            </a:pPr>
            <a:endParaRPr lang="en-US" i="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b="1"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For action by:</a:t>
            </a:r>
            <a:r>
              <a:rPr kumimoji="0" lang="en-GB" b="0"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b="0" i="1" u="none" strike="noStrike" kern="0" cap="none" spc="0" normalizeH="0" baseline="0" noProof="0" dirty="0">
                <a:ln>
                  <a:noFill/>
                </a:ln>
                <a:solidFill>
                  <a:srgbClr val="FFFFFF"/>
                </a:solidFill>
                <a:effectLst/>
                <a:uLnTx/>
                <a:uFillTx/>
                <a:latin typeface="Calibri" panose="020F0502020204030204" pitchFamily="34" charset="0"/>
                <a:ea typeface="+mn-ea"/>
                <a:cs typeface="+mn-cs"/>
              </a:rPr>
              <a:t>Integrated care boards and local commissioners in discussion with their hospital trusts/health boards.</a:t>
            </a:r>
            <a:endParaRPr lang="en-GB" sz="12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1375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B099EC6F-EF46-F7B4-4D52-678394BB8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D39485-CC4C-4863-1CAE-D1D9085ED134}"/>
              </a:ext>
            </a:extLst>
          </p:cNvPr>
          <p:cNvSpPr>
            <a:spLocks noGrp="1"/>
          </p:cNvSpPr>
          <p:nvPr>
            <p:ph type="title"/>
          </p:nvPr>
        </p:nvSpPr>
        <p:spPr>
          <a:xfrm>
            <a:off x="0" y="0"/>
            <a:ext cx="12192000" cy="1143001"/>
          </a:xfrm>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Use mental capacity decision support tools</a:t>
            </a:r>
            <a:endParaRPr lang="en-GB"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E4DF9F5-0B6D-34B1-BD92-08D8AE779B3A}"/>
              </a:ext>
            </a:extLst>
          </p:cNvPr>
          <p:cNvSpPr>
            <a:spLocks noGrp="1"/>
          </p:cNvSpPr>
          <p:nvPr>
            <p:ph idx="1"/>
          </p:nvPr>
        </p:nvSpPr>
        <p:spPr>
          <a:xfrm>
            <a:off x="210879" y="1884218"/>
            <a:ext cx="11770242" cy="4043434"/>
          </a:xfrm>
        </p:spPr>
        <p:txBody>
          <a:bodyPr/>
          <a:lstStyle/>
          <a:p>
            <a:pPr marL="0" indent="0">
              <a:buNone/>
            </a:pPr>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Use decision support tools to aid healthcare professionals when assessing mental capacity in patients with a learning disability. </a:t>
            </a:r>
          </a:p>
          <a:p>
            <a:pPr marL="0" indent="0">
              <a:buNone/>
            </a:pPr>
            <a:endParaRPr lang="en-US" i="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lvl="0" indent="0">
              <a:buNone/>
              <a:defRPr/>
            </a:pPr>
            <a:r>
              <a:rPr kumimoji="0" lang="en-GB" b="1"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For action by:</a:t>
            </a:r>
            <a:r>
              <a:rPr kumimoji="0" lang="en-GB" b="0"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a:t>
            </a:r>
            <a:r>
              <a:rPr lang="en-US" i="1" dirty="0">
                <a:solidFill>
                  <a:srgbClr val="FFFFFF"/>
                </a:solidFill>
                <a:latin typeface="Calibri" panose="020F0502020204030204" pitchFamily="34" charset="0"/>
              </a:rPr>
              <a:t>Integrated care boards and local commissioners in discussion with their hospital trusts/health boards as well as Royal Colleges and specialty associations. </a:t>
            </a:r>
            <a:endParaRPr lang="en-GB" sz="12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8126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3FA357F9-B950-1892-23BC-B32F7BBA5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02520-135D-9D69-3A68-AB39D52582E8}"/>
              </a:ext>
            </a:extLst>
          </p:cNvPr>
          <p:cNvSpPr>
            <a:spLocks noGrp="1"/>
          </p:cNvSpPr>
          <p:nvPr>
            <p:ph type="title"/>
          </p:nvPr>
        </p:nvSpPr>
        <p:spPr>
          <a:xfrm>
            <a:off x="0" y="0"/>
            <a:ext cx="12192000" cy="1143001"/>
          </a:xfrm>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Involve patients with a learning disability and their carers in care decisions</a:t>
            </a:r>
            <a:endParaRPr lang="en-GB"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56704B-5D69-B723-8DCB-44B51A8209D2}"/>
              </a:ext>
            </a:extLst>
          </p:cNvPr>
          <p:cNvSpPr>
            <a:spLocks noGrp="1"/>
          </p:cNvSpPr>
          <p:nvPr>
            <p:ph idx="1"/>
          </p:nvPr>
        </p:nvSpPr>
        <p:spPr>
          <a:xfrm>
            <a:off x="210879" y="1351946"/>
            <a:ext cx="11770242" cy="4784651"/>
          </a:xfrm>
        </p:spPr>
        <p:txBody>
          <a:bodyPr/>
          <a:lstStyle/>
          <a:p>
            <a:pPr marL="0" indent="0">
              <a:buNone/>
            </a:pPr>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Consistently and continuously involve people with a learning disability in their care during a hospital admission. This should be from the point of arrival through to discharge. Include: </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Support from carers as appropriate.</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Reasonable adjustments at all stages, e.g., using communication tools to support conversations.</a:t>
            </a:r>
          </a:p>
          <a:p>
            <a:pPr marL="0" indent="0">
              <a:buNone/>
            </a:pPr>
            <a:endParaRPr lang="en-US" i="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b="1"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For action by:</a:t>
            </a:r>
            <a:r>
              <a:rPr kumimoji="0" lang="en-GB" b="0"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b="0" i="1" u="none" strike="noStrike" kern="0" cap="none" spc="0" normalizeH="0" baseline="0" noProof="0" dirty="0">
                <a:ln>
                  <a:noFill/>
                </a:ln>
                <a:solidFill>
                  <a:srgbClr val="FFFFFF"/>
                </a:solidFill>
                <a:effectLst/>
                <a:uLnTx/>
                <a:uFillTx/>
                <a:latin typeface="Calibri" panose="020F0502020204030204" pitchFamily="34" charset="0"/>
                <a:ea typeface="+mn-ea"/>
                <a:cs typeface="+mn-cs"/>
              </a:rPr>
              <a:t>Integrated care boards and local commissioners in discussion with their hospital trusts/health boards.</a:t>
            </a:r>
            <a:endParaRPr lang="en-GB" sz="12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7043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3690868B-778D-F207-5721-166A906CB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CAE88C-7A65-56E6-8CDE-732966CB3761}"/>
              </a:ext>
            </a:extLst>
          </p:cNvPr>
          <p:cNvSpPr>
            <a:spLocks noGrp="1"/>
          </p:cNvSpPr>
          <p:nvPr>
            <p:ph type="title"/>
          </p:nvPr>
        </p:nvSpPr>
        <p:spPr>
          <a:xfrm>
            <a:off x="0" y="0"/>
            <a:ext cx="12192000" cy="1143001"/>
          </a:xfrm>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Commission learning disability services to enable equitable access to care for patients with a learning disability</a:t>
            </a:r>
            <a:endParaRPr lang="en-GB"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B89E662-9939-7514-50A1-9EF7D87AA530}"/>
              </a:ext>
            </a:extLst>
          </p:cNvPr>
          <p:cNvSpPr>
            <a:spLocks noGrp="1"/>
          </p:cNvSpPr>
          <p:nvPr>
            <p:ph idx="1"/>
          </p:nvPr>
        </p:nvSpPr>
        <p:spPr>
          <a:xfrm>
            <a:off x="152400" y="1267692"/>
            <a:ext cx="12192000" cy="4784651"/>
          </a:xfrm>
        </p:spPr>
        <p:txBody>
          <a:bodyPr/>
          <a:lstStyle/>
          <a:p>
            <a:pPr marL="0" indent="0">
              <a:buNone/>
            </a:pPr>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Commission local learning disability support services to enable equitable access to care for patients with a learning disability who attend or who are admitted to hospital. Consider: </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Using multidisciplinary community learning disability services to provide an in-reach service.</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Upskilling all healthcare professionals to care for people with a learning disability.</a:t>
            </a: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Locally assessing how many patients are seen annually to determine the size of the service needed. This would be aided by improved recognition and recording of patients with a learning disability (see recommendation 1).</a:t>
            </a:r>
          </a:p>
          <a:p>
            <a:pPr marL="0" indent="0">
              <a:buNone/>
            </a:pPr>
            <a:r>
              <a:rPr kumimoji="0" lang="en-GB" b="1"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For action by:</a:t>
            </a:r>
            <a:r>
              <a:rPr kumimoji="0" lang="en-GB" b="0" i="1"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b="0" i="1" u="none" strike="noStrike" kern="0" cap="none" spc="0" normalizeH="0" baseline="0" noProof="0" dirty="0">
                <a:ln>
                  <a:noFill/>
                </a:ln>
                <a:solidFill>
                  <a:srgbClr val="FFFFFF"/>
                </a:solidFill>
                <a:effectLst/>
                <a:uLnTx/>
                <a:uFillTx/>
                <a:latin typeface="Calibri" panose="020F0502020204030204" pitchFamily="34" charset="0"/>
                <a:ea typeface="+mn-ea"/>
                <a:cs typeface="+mn-cs"/>
              </a:rPr>
              <a:t>Integrated care boards and local commissioners in discussion with their hospital trusts/health boards.</a:t>
            </a:r>
            <a:endParaRPr lang="en-GB" sz="12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04086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51DE8-0404-2E6D-BD6A-6ADA10E6F038}"/>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97D77EE-3ACC-DB0E-AAD5-76CB61939B6E}"/>
              </a:ext>
            </a:extLst>
          </p:cNvPr>
          <p:cNvSpPr>
            <a:spLocks noGrp="1"/>
          </p:cNvSpPr>
          <p:nvPr>
            <p:ph idx="1"/>
          </p:nvPr>
        </p:nvSpPr>
        <p:spPr>
          <a:xfrm>
            <a:off x="5124451" y="126008"/>
            <a:ext cx="6936920" cy="831935"/>
          </a:xfrm>
          <a:solidFill>
            <a:srgbClr val="FA9600"/>
          </a:solidFill>
          <a:ln w="38100">
            <a:solidFill>
              <a:schemeClr val="bg1"/>
            </a:solidFill>
          </a:ln>
          <a:scene3d>
            <a:camera prst="orthographicFront"/>
            <a:lightRig rig="threePt" dir="t"/>
          </a:scene3d>
          <a:sp3d>
            <a:bevelT/>
          </a:sp3d>
        </p:spPr>
        <p:txBody>
          <a:bodyPr anchor="ctr">
            <a:normAutofit/>
          </a:bodyPr>
          <a:lstStyle/>
          <a:p>
            <a:pPr marL="0" indent="0" algn="ctr">
              <a:buNone/>
            </a:pPr>
            <a:r>
              <a:rPr lang="en-US" b="1" dirty="0">
                <a:solidFill>
                  <a:schemeClr val="bg1"/>
                </a:solidFill>
                <a:latin typeface="Calibri" panose="020F0502020204030204" pitchFamily="34" charset="0"/>
                <a:cs typeface="Calibri" panose="020F0502020204030204" pitchFamily="34" charset="0"/>
              </a:rPr>
              <a:t>REPORT AND TOOLS</a:t>
            </a:r>
          </a:p>
        </p:txBody>
      </p:sp>
      <p:sp>
        <p:nvSpPr>
          <p:cNvPr id="7" name="Content Placeholder 2">
            <a:extLst>
              <a:ext uri="{FF2B5EF4-FFF2-40B4-BE49-F238E27FC236}">
                <a16:creationId xmlns:a16="http://schemas.microsoft.com/office/drawing/2014/main" id="{E70D9C38-E667-D159-C10F-8993FC71E40C}"/>
              </a:ext>
            </a:extLst>
          </p:cNvPr>
          <p:cNvSpPr txBox="1">
            <a:spLocks/>
          </p:cNvSpPr>
          <p:nvPr/>
        </p:nvSpPr>
        <p:spPr bwMode="auto">
          <a:xfrm>
            <a:off x="5124451" y="1103086"/>
            <a:ext cx="6936920" cy="5628906"/>
          </a:xfrm>
          <a:prstGeom prst="rect">
            <a:avLst/>
          </a:prstGeom>
          <a:solidFill>
            <a:schemeClr val="bg1"/>
          </a:solidFill>
          <a:ln w="38100">
            <a:solidFill>
              <a:schemeClr val="bg1"/>
            </a:solid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buNone/>
            </a:pPr>
            <a:r>
              <a:rPr lang="en-US"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www.ncepod.org.uk/2026learningdisability.html</a:t>
            </a:r>
            <a:endParaRPr lang="en-US"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sz="20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Report</a:t>
            </a:r>
          </a:p>
          <a:p>
            <a:pPr>
              <a:spcBef>
                <a:spcPts val="6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Summary</a:t>
            </a:r>
          </a:p>
          <a:p>
            <a:pPr>
              <a:spcBef>
                <a:spcPts val="6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Infographic</a:t>
            </a:r>
          </a:p>
          <a:p>
            <a:endParaRPr lang="en-US" sz="20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a:spcBef>
                <a:spcPts val="12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Recommendation checklist</a:t>
            </a:r>
          </a:p>
          <a:p>
            <a:pPr>
              <a:spcBef>
                <a:spcPts val="12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Audit tool</a:t>
            </a:r>
          </a:p>
          <a:p>
            <a:pPr>
              <a:spcBef>
                <a:spcPts val="12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Driver diagram</a:t>
            </a:r>
          </a:p>
          <a:p>
            <a:pPr>
              <a:spcBef>
                <a:spcPts val="1200"/>
              </a:spcBef>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Fishbone diagram</a:t>
            </a:r>
          </a:p>
          <a:p>
            <a:endParaRPr lang="en-US" sz="20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Commissioners guide</a:t>
            </a:r>
            <a:endParaRPr lang="en-GB" sz="28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a:extLst>
              <a:ext uri="{FF2B5EF4-FFF2-40B4-BE49-F238E27FC236}">
                <a16:creationId xmlns:a16="http://schemas.microsoft.com/office/drawing/2014/main" id="{C1C5D80D-484B-243E-76D5-A385086F2A58}"/>
              </a:ext>
            </a:extLst>
          </p:cNvPr>
          <p:cNvPicPr>
            <a:picLocks noChangeAspect="1"/>
          </p:cNvPicPr>
          <p:nvPr/>
        </p:nvPicPr>
        <p:blipFill>
          <a:blip r:embed="rId4"/>
          <a:stretch>
            <a:fillRect/>
          </a:stretch>
        </p:blipFill>
        <p:spPr>
          <a:xfrm>
            <a:off x="1" y="1"/>
            <a:ext cx="4766732" cy="6857999"/>
          </a:xfrm>
          <a:prstGeom prst="rect">
            <a:avLst/>
          </a:prstGeom>
          <a:solidFill>
            <a:srgbClr val="465A78"/>
          </a:solidFill>
          <a:scene3d>
            <a:camera prst="orthographicFront"/>
            <a:lightRig rig="threePt" dir="t"/>
          </a:scene3d>
          <a:sp3d>
            <a:bevelT w="69850"/>
            <a:bevelB w="63500"/>
          </a:sp3d>
        </p:spPr>
      </p:pic>
      <p:pic>
        <p:nvPicPr>
          <p:cNvPr id="3" name="Picture 2">
            <a:extLst>
              <a:ext uri="{FF2B5EF4-FFF2-40B4-BE49-F238E27FC236}">
                <a16:creationId xmlns:a16="http://schemas.microsoft.com/office/drawing/2014/main" id="{DD2F0EB8-D973-BE51-6031-329ED64974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4846211" cy="6858000"/>
          </a:xfrm>
          <a:prstGeom prst="rect">
            <a:avLst/>
          </a:prstGeom>
        </p:spPr>
      </p:pic>
    </p:spTree>
    <p:extLst>
      <p:ext uri="{BB962C8B-B14F-4D97-AF65-F5344CB8AC3E}">
        <p14:creationId xmlns:p14="http://schemas.microsoft.com/office/powerpoint/2010/main" val="1421317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71B9E58A-DA00-A699-894D-51EA6C51977D}"/>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3D402D26-6FD5-28FC-59B4-EE5A3A16337F}"/>
              </a:ext>
            </a:extLst>
          </p:cNvPr>
          <p:cNvSpPr>
            <a:spLocks noGrp="1"/>
          </p:cNvSpPr>
          <p:nvPr>
            <p:ph idx="1"/>
          </p:nvPr>
        </p:nvSpPr>
        <p:spPr>
          <a:xfrm>
            <a:off x="108155" y="126008"/>
            <a:ext cx="11953216" cy="831935"/>
          </a:xfr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Autofit/>
          </a:bodyPr>
          <a:lstStyle/>
          <a:p>
            <a:pPr marL="0" indent="0" algn="ctr">
              <a:buNone/>
            </a:pPr>
            <a:r>
              <a:rPr lang="en-US" sz="3200" b="1" dirty="0">
                <a:solidFill>
                  <a:schemeClr val="bg1"/>
                </a:solidFill>
                <a:latin typeface="Calibri" panose="020F0502020204030204" pitchFamily="34" charset="0"/>
                <a:cs typeface="Times New Roman" panose="02020603050405020304" pitchFamily="18" charset="0"/>
              </a:rPr>
              <a:t>Method</a:t>
            </a:r>
            <a:endParaRPr lang="en-US" sz="2200" b="1" cap="all" dirty="0">
              <a:solidFill>
                <a:schemeClr val="bg1"/>
              </a:solidFill>
              <a:latin typeface="Calibri" panose="020F0502020204030204" pitchFamily="34"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244F5EE2-2FFB-976D-3850-7DDC74EBE7AB}"/>
              </a:ext>
            </a:extLst>
          </p:cNvPr>
          <p:cNvSpPr txBox="1">
            <a:spLocks/>
          </p:cNvSpPr>
          <p:nvPr/>
        </p:nvSpPr>
        <p:spPr bwMode="auto">
          <a:xfrm>
            <a:off x="4146115" y="1083421"/>
            <a:ext cx="7947563" cy="5628906"/>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lnSpcReduction="1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nSpc>
                <a:spcPct val="134000"/>
              </a:lnSpc>
              <a:spcBef>
                <a:spcPts val="0"/>
              </a:spcBef>
              <a:spcAft>
                <a:spcPts val="0"/>
              </a:spcAft>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34000"/>
              </a:lnSpc>
              <a:spcBef>
                <a:spcPts val="0"/>
              </a:spcBef>
              <a:spcAft>
                <a:spcPts val="0"/>
              </a:spcAft>
              <a:buNone/>
            </a:pPr>
            <a:r>
              <a:rPr lang="en-GB" sz="26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Study population: </a:t>
            </a:r>
          </a:p>
          <a:p>
            <a:pPr>
              <a:lnSpc>
                <a:spcPct val="134000"/>
              </a:lnSpc>
              <a:spcBef>
                <a:spcPts val="0"/>
              </a:spcBef>
              <a:spcAft>
                <a:spcPts val="0"/>
              </a:spcAft>
            </a:pPr>
            <a:r>
              <a:rPr lang="en-US"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Patients aged 18 with a diagnosed learning disability who attended/were admitted to hospital as an emergency between 1st July and 30th September 2024</a:t>
            </a: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a:t>
            </a:r>
          </a:p>
          <a:p>
            <a:pPr>
              <a:lnSpc>
                <a:spcPct val="134000"/>
              </a:lnSpc>
              <a:spcBef>
                <a:spcPts val="0"/>
              </a:spcBef>
              <a:spcAft>
                <a:spcPts val="0"/>
              </a:spcAft>
            </a:pPr>
            <a:endParaRPr lang="en-US"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34000"/>
              </a:lnSpc>
              <a:spcBef>
                <a:spcPts val="0"/>
              </a:spcBef>
              <a:spcAft>
                <a:spcPts val="0"/>
              </a:spcAft>
              <a:buNone/>
            </a:pPr>
            <a:r>
              <a:rPr lang="en-GB" sz="2600" b="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Data sources: </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666 clinician questionnaires</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366 sets of case notes reviewed</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144 primary care questionnaires</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199 organisational questionnaires</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832 healthcare professional survey responses</a:t>
            </a:r>
          </a:p>
          <a:p>
            <a:pPr>
              <a:lnSpc>
                <a:spcPct val="134000"/>
              </a:lnSpc>
              <a:spcBef>
                <a:spcPts val="0"/>
              </a:spcBef>
              <a:spcAft>
                <a:spcPts val="0"/>
              </a:spcAft>
            </a:pPr>
            <a:r>
              <a:rPr lang="en-GB" sz="22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82 patient/carer survey responses</a:t>
            </a:r>
          </a:p>
          <a:p>
            <a:pPr>
              <a:lnSpc>
                <a:spcPct val="134000"/>
              </a:lnSpc>
              <a:spcBef>
                <a:spcPts val="0"/>
              </a:spcBef>
              <a:spcAft>
                <a:spcPts val="0"/>
              </a:spcAft>
            </a:pPr>
            <a:endParaRPr lang="en-GB" sz="2000" dirty="0">
              <a:solidFill>
                <a:srgbClr val="2B3749"/>
              </a:solidFill>
              <a:latin typeface="Calibri" panose="020F0502020204030204" pitchFamily="34" charset="0"/>
              <a:ea typeface="Calibri" panose="020F0502020204030204" pitchFamily="34" charset="0"/>
              <a:cs typeface="Calibri" panose="020F0502020204030204" pitchFamily="34" charset="0"/>
            </a:endParaRPr>
          </a:p>
          <a:p>
            <a:pPr>
              <a:lnSpc>
                <a:spcPct val="134000"/>
              </a:lnSpc>
              <a:spcBef>
                <a:spcPts val="0"/>
              </a:spcBef>
              <a:spcAft>
                <a:spcPts val="0"/>
              </a:spcAft>
            </a:pPr>
            <a:endParaRPr lang="en-GB" sz="2000" dirty="0">
              <a:solidFill>
                <a:srgbClr val="2B3749"/>
              </a:solidFill>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32392BF9-C248-B198-9412-1977EF63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650379"/>
            <a:ext cx="3980985" cy="3980985"/>
          </a:xfrm>
          <a:prstGeom prst="rect">
            <a:avLst/>
          </a:prstGeom>
        </p:spPr>
      </p:pic>
    </p:spTree>
    <p:extLst>
      <p:ext uri="{BB962C8B-B14F-4D97-AF65-F5344CB8AC3E}">
        <p14:creationId xmlns:p14="http://schemas.microsoft.com/office/powerpoint/2010/main" val="1478273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407EE6-5E96-C56A-D715-DA05BA6A68CD}"/>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0C868A8-DF56-3BD6-D111-0DEC6DEB2C13}"/>
              </a:ext>
            </a:extLst>
          </p:cNvPr>
          <p:cNvPicPr>
            <a:picLocks noChangeAspect="1"/>
          </p:cNvPicPr>
          <p:nvPr/>
        </p:nvPicPr>
        <p:blipFill>
          <a:blip r:embed="rId3"/>
          <a:stretch>
            <a:fillRect/>
          </a:stretch>
        </p:blipFill>
        <p:spPr>
          <a:xfrm>
            <a:off x="1" y="1"/>
            <a:ext cx="4766732" cy="6857999"/>
          </a:xfrm>
          <a:prstGeom prst="rect">
            <a:avLst/>
          </a:prstGeom>
          <a:solidFill>
            <a:srgbClr val="465A78"/>
          </a:solidFill>
          <a:scene3d>
            <a:camera prst="orthographicFront"/>
            <a:lightRig rig="threePt" dir="t"/>
          </a:scene3d>
          <a:sp3d>
            <a:bevelT w="69850"/>
            <a:bevelB w="63500"/>
          </a:sp3d>
        </p:spPr>
      </p:pic>
      <p:pic>
        <p:nvPicPr>
          <p:cNvPr id="4" name="Picture 3">
            <a:extLst>
              <a:ext uri="{FF2B5EF4-FFF2-40B4-BE49-F238E27FC236}">
                <a16:creationId xmlns:a16="http://schemas.microsoft.com/office/drawing/2014/main" id="{664523F8-9D63-5969-1665-5DBEBC302F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846211" cy="6858000"/>
          </a:xfrm>
          <a:prstGeom prst="rect">
            <a:avLst/>
          </a:prstGeom>
        </p:spPr>
      </p:pic>
      <p:pic>
        <p:nvPicPr>
          <p:cNvPr id="7" name="Picture 6">
            <a:extLst>
              <a:ext uri="{FF2B5EF4-FFF2-40B4-BE49-F238E27FC236}">
                <a16:creationId xmlns:a16="http://schemas.microsoft.com/office/drawing/2014/main" id="{100A0991-16EB-6158-483B-E2A3A2C86DD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90681" y="980842"/>
            <a:ext cx="4762500" cy="4762500"/>
          </a:xfrm>
          <a:prstGeom prst="rect">
            <a:avLst/>
          </a:prstGeom>
        </p:spPr>
      </p:pic>
    </p:spTree>
    <p:extLst>
      <p:ext uri="{BB962C8B-B14F-4D97-AF65-F5344CB8AC3E}">
        <p14:creationId xmlns:p14="http://schemas.microsoft.com/office/powerpoint/2010/main" val="101560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A9600"/>
          </a:solidFill>
        </p:spPr>
        <p:txBody>
          <a:bodyPr/>
          <a:lstStyle/>
          <a:p>
            <a:r>
              <a:rPr lang="en-US" sz="3200" b="1" dirty="0">
                <a:latin typeface="Calibri" panose="020F0502020204030204" pitchFamily="34" charset="0"/>
                <a:cs typeface="Times New Roman" panose="02020603050405020304" pitchFamily="18" charset="0"/>
              </a:rPr>
              <a:t>Data Returns</a:t>
            </a:r>
          </a:p>
        </p:txBody>
      </p:sp>
      <p:grpSp>
        <p:nvGrpSpPr>
          <p:cNvPr id="18" name="Group 17">
            <a:extLst>
              <a:ext uri="{FF2B5EF4-FFF2-40B4-BE49-F238E27FC236}">
                <a16:creationId xmlns:a16="http://schemas.microsoft.com/office/drawing/2014/main" id="{54EA0300-7A31-D4C6-2637-C8BFB8F24F69}"/>
              </a:ext>
            </a:extLst>
          </p:cNvPr>
          <p:cNvGrpSpPr/>
          <p:nvPr/>
        </p:nvGrpSpPr>
        <p:grpSpPr>
          <a:xfrm>
            <a:off x="3781425" y="2588202"/>
            <a:ext cx="4476750" cy="531961"/>
            <a:chOff x="33" y="1015334"/>
            <a:chExt cx="2902932" cy="531961"/>
          </a:xfrm>
          <a:noFill/>
        </p:grpSpPr>
        <p:sp>
          <p:nvSpPr>
            <p:cNvPr id="19" name="Rectangle 18">
              <a:extLst>
                <a:ext uri="{FF2B5EF4-FFF2-40B4-BE49-F238E27FC236}">
                  <a16:creationId xmlns:a16="http://schemas.microsoft.com/office/drawing/2014/main" id="{F2D73877-1B27-2CF9-7CBC-7B9490EF0E09}"/>
                </a:ext>
              </a:extLst>
            </p:cNvPr>
            <p:cNvSpPr/>
            <p:nvPr/>
          </p:nvSpPr>
          <p:spPr>
            <a:xfrm>
              <a:off x="33" y="1015334"/>
              <a:ext cx="2902932" cy="531961"/>
            </a:xfrm>
            <a:prstGeom prst="rect">
              <a:avLst/>
            </a:prstGeom>
            <a:grpFill/>
            <a:ln>
              <a:noFill/>
            </a:ln>
            <a:effectLst>
              <a:outerShdw blurRad="57150" dist="19050" dir="5400000" algn="ctr" rotWithShape="0">
                <a:srgbClr val="000000">
                  <a:alpha val="63000"/>
                </a:srgbClr>
              </a:outerShdw>
            </a:effectLst>
          </p:spPr>
          <p:style>
            <a:lnRef idx="0">
              <a:scrgbClr r="0" g="0" b="0"/>
            </a:lnRef>
            <a:fillRef idx="3">
              <a:scrgbClr r="0" g="0" b="0"/>
            </a:fillRef>
            <a:effectRef idx="3">
              <a:scrgbClr r="0" g="0" b="0"/>
            </a:effectRef>
            <a:fontRef idx="minor">
              <a:schemeClr val="lt1"/>
            </a:fontRef>
          </p:style>
          <p:txBody>
            <a:bodyPr/>
            <a:lstStyle/>
            <a:p>
              <a:endParaRPr lang="en-GB"/>
            </a:p>
          </p:txBody>
        </p:sp>
        <p:sp>
          <p:nvSpPr>
            <p:cNvPr id="20" name="TextBox 19">
              <a:extLst>
                <a:ext uri="{FF2B5EF4-FFF2-40B4-BE49-F238E27FC236}">
                  <a16:creationId xmlns:a16="http://schemas.microsoft.com/office/drawing/2014/main" id="{6943C20B-5C45-6D92-13B9-81965ECEA0C0}"/>
                </a:ext>
              </a:extLst>
            </p:cNvPr>
            <p:cNvSpPr txBox="1"/>
            <p:nvPr/>
          </p:nvSpPr>
          <p:spPr>
            <a:xfrm>
              <a:off x="33" y="1015334"/>
              <a:ext cx="2902932" cy="531961"/>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GB" sz="1600" b="0" kern="1200" dirty="0">
                <a:solidFill>
                  <a:sysClr val="window" lastClr="FFFFFF"/>
                </a:solidFill>
                <a:latin typeface="Calibri" panose="020F0502020204030204"/>
                <a:ea typeface="Calibri" panose="020F0502020204030204" pitchFamily="34" charset="0"/>
                <a:cs typeface="Calibri" panose="020F0502020204030204" pitchFamily="34" charset="0"/>
              </a:endParaRPr>
            </a:p>
          </p:txBody>
        </p:sp>
      </p:grpSp>
      <p:graphicFrame>
        <p:nvGraphicFramePr>
          <p:cNvPr id="5" name="Diagram 4">
            <a:extLst>
              <a:ext uri="{FF2B5EF4-FFF2-40B4-BE49-F238E27FC236}">
                <a16:creationId xmlns:a16="http://schemas.microsoft.com/office/drawing/2014/main" id="{8E8FBE4C-8723-FB5C-DC00-1B3F40D2850F}"/>
              </a:ext>
            </a:extLst>
          </p:cNvPr>
          <p:cNvGraphicFramePr/>
          <p:nvPr>
            <p:extLst>
              <p:ext uri="{D42A27DB-BD31-4B8C-83A1-F6EECF244321}">
                <p14:modId xmlns:p14="http://schemas.microsoft.com/office/powerpoint/2010/main" val="504830655"/>
              </p:ext>
            </p:extLst>
          </p:nvPr>
        </p:nvGraphicFramePr>
        <p:xfrm>
          <a:off x="1282700" y="1196023"/>
          <a:ext cx="96266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329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A9600"/>
          </a:solidFill>
        </p:spPr>
        <p:txBody>
          <a:bodyPr/>
          <a:lstStyle/>
          <a:p>
            <a:r>
              <a:rPr lang="en-GB" sz="3200" b="1" dirty="0">
                <a:latin typeface="Calibri" panose="020F0502020204030204" pitchFamily="34" charset="0"/>
                <a:ea typeface="Calibri" panose="020F0502020204030204" pitchFamily="34" charset="0"/>
                <a:cs typeface="Calibri" panose="020F0502020204030204" pitchFamily="34" charset="0"/>
              </a:rPr>
              <a:t>Age and Sex of Study Population</a:t>
            </a:r>
          </a:p>
        </p:txBody>
      </p:sp>
      <p:pic>
        <p:nvPicPr>
          <p:cNvPr id="4" name="Picture 3">
            <a:extLst>
              <a:ext uri="{FF2B5EF4-FFF2-40B4-BE49-F238E27FC236}">
                <a16:creationId xmlns:a16="http://schemas.microsoft.com/office/drawing/2014/main" id="{C20EF395-0136-BE5E-4DFE-4F92FB6EF838}"/>
              </a:ext>
            </a:extLst>
          </p:cNvPr>
          <p:cNvPicPr>
            <a:picLocks noChangeAspect="1"/>
          </p:cNvPicPr>
          <p:nvPr/>
        </p:nvPicPr>
        <p:blipFill>
          <a:blip r:embed="rId3"/>
          <a:stretch>
            <a:fillRect/>
          </a:stretch>
        </p:blipFill>
        <p:spPr>
          <a:xfrm>
            <a:off x="162046" y="1416231"/>
            <a:ext cx="11262167" cy="4942922"/>
          </a:xfrm>
          <a:prstGeom prst="rect">
            <a:avLst/>
          </a:prstGeom>
        </p:spPr>
      </p:pic>
    </p:spTree>
    <p:extLst>
      <p:ext uri="{BB962C8B-B14F-4D97-AF65-F5344CB8AC3E}">
        <p14:creationId xmlns:p14="http://schemas.microsoft.com/office/powerpoint/2010/main" val="1041471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A9600"/>
          </a:solidFill>
        </p:spPr>
        <p:txBody>
          <a:bodyPr/>
          <a:lstStyle/>
          <a:p>
            <a:r>
              <a:rPr lang="en-US" sz="3200" b="1" dirty="0">
                <a:latin typeface="Calibri" panose="020F0502020204030204" pitchFamily="34" charset="0"/>
                <a:ea typeface="Calibri" panose="020F0502020204030204" pitchFamily="34" charset="0"/>
                <a:cs typeface="Calibri" panose="020F0502020204030204" pitchFamily="34" charset="0"/>
              </a:rPr>
              <a:t>Overall Quality of Care</a:t>
            </a:r>
          </a:p>
        </p:txBody>
      </p:sp>
      <p:pic>
        <p:nvPicPr>
          <p:cNvPr id="4" name="Picture 3">
            <a:extLst>
              <a:ext uri="{FF2B5EF4-FFF2-40B4-BE49-F238E27FC236}">
                <a16:creationId xmlns:a16="http://schemas.microsoft.com/office/drawing/2014/main" id="{4349A29B-778D-A3C7-84E9-09DD17FFB27D}"/>
              </a:ext>
            </a:extLst>
          </p:cNvPr>
          <p:cNvPicPr>
            <a:picLocks noChangeAspect="1"/>
          </p:cNvPicPr>
          <p:nvPr/>
        </p:nvPicPr>
        <p:blipFill>
          <a:blip r:embed="rId3"/>
          <a:stretch>
            <a:fillRect/>
          </a:stretch>
        </p:blipFill>
        <p:spPr>
          <a:xfrm>
            <a:off x="844952" y="1459719"/>
            <a:ext cx="10502096" cy="4886975"/>
          </a:xfrm>
          <a:prstGeom prst="rect">
            <a:avLst/>
          </a:prstGeom>
        </p:spPr>
      </p:pic>
    </p:spTree>
    <p:extLst>
      <p:ext uri="{BB962C8B-B14F-4D97-AF65-F5344CB8AC3E}">
        <p14:creationId xmlns:p14="http://schemas.microsoft.com/office/powerpoint/2010/main" val="2307347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9600"/>
        </a:solidFill>
        <a:effectLst/>
      </p:bgPr>
    </p:bg>
    <p:spTree>
      <p:nvGrpSpPr>
        <p:cNvPr id="1" name="">
          <a:extLst>
            <a:ext uri="{FF2B5EF4-FFF2-40B4-BE49-F238E27FC236}">
              <a16:creationId xmlns:a16="http://schemas.microsoft.com/office/drawing/2014/main" id="{5B10138F-C76C-9C2B-52DC-2C21398471A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609AC65-79E2-F163-B420-EC4C7E1A2E8A}"/>
              </a:ext>
            </a:extLst>
          </p:cNvPr>
          <p:cNvPicPr>
            <a:picLocks noChangeAspect="1"/>
          </p:cNvPicPr>
          <p:nvPr/>
        </p:nvPicPr>
        <p:blipFill>
          <a:blip r:embed="rId3"/>
          <a:stretch>
            <a:fillRect/>
          </a:stretch>
        </p:blipFill>
        <p:spPr>
          <a:xfrm>
            <a:off x="1" y="1"/>
            <a:ext cx="4766732" cy="6857999"/>
          </a:xfrm>
          <a:prstGeom prst="rect">
            <a:avLst/>
          </a:prstGeom>
          <a:solidFill>
            <a:srgbClr val="465A78"/>
          </a:solidFill>
          <a:scene3d>
            <a:camera prst="orthographicFront"/>
            <a:lightRig rig="threePt" dir="t"/>
          </a:scene3d>
          <a:sp3d>
            <a:bevelT w="69850"/>
            <a:bevelB w="63500"/>
          </a:sp3d>
        </p:spPr>
      </p:pic>
      <p:pic>
        <p:nvPicPr>
          <p:cNvPr id="2" name="Picture 1">
            <a:extLst>
              <a:ext uri="{FF2B5EF4-FFF2-40B4-BE49-F238E27FC236}">
                <a16:creationId xmlns:a16="http://schemas.microsoft.com/office/drawing/2014/main" id="{D145AECB-08BC-220B-328C-0FD98AEB4C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846211" cy="6858000"/>
          </a:xfrm>
          <a:prstGeom prst="rect">
            <a:avLst/>
          </a:prstGeom>
        </p:spPr>
      </p:pic>
      <p:sp>
        <p:nvSpPr>
          <p:cNvPr id="4" name="Content Placeholder 2">
            <a:extLst>
              <a:ext uri="{FF2B5EF4-FFF2-40B4-BE49-F238E27FC236}">
                <a16:creationId xmlns:a16="http://schemas.microsoft.com/office/drawing/2014/main" id="{C938BF5F-C3BE-1F7E-4F3B-5495D3303636}"/>
              </a:ext>
            </a:extLst>
          </p:cNvPr>
          <p:cNvSpPr txBox="1">
            <a:spLocks/>
          </p:cNvSpPr>
          <p:nvPr/>
        </p:nvSpPr>
        <p:spPr bwMode="auto">
          <a:xfrm>
            <a:off x="5497033" y="2737706"/>
            <a:ext cx="6167172" cy="681134"/>
          </a:xfrm>
          <a:prstGeom prst="rect">
            <a:avLst/>
          </a:prstGeom>
          <a:solidFill>
            <a:srgbClr val="FFFFFF">
              <a:lumMod val="95000"/>
            </a:srgb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GB" sz="3600" b="1" i="0" u="none" strike="noStrike" kern="0" cap="none" spc="0" normalizeH="0" baseline="0" noProof="0" dirty="0">
                <a:ln>
                  <a:noFill/>
                </a:ln>
                <a:solidFill>
                  <a:srgbClr val="FA9600"/>
                </a:solidFill>
                <a:effectLst/>
                <a:uLnTx/>
                <a:uFillTx/>
                <a:latin typeface="Calibri" panose="020F0502020204030204" pitchFamily="34" charset="0"/>
                <a:ea typeface="Calibri" panose="020F0502020204030204" pitchFamily="34" charset="0"/>
                <a:cs typeface="Calibri" panose="020F0502020204030204" pitchFamily="34" charset="0"/>
              </a:rPr>
              <a:t>KEY</a:t>
            </a:r>
            <a:r>
              <a:rPr kumimoji="0" lang="en-GB" sz="3600" b="1" i="0" u="none" strike="noStrike" kern="0" cap="none" spc="0" normalizeH="0" baseline="0" noProof="0" dirty="0">
                <a:ln>
                  <a:noFill/>
                </a:ln>
                <a:solidFill>
                  <a:srgbClr val="64003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3600" b="1" i="0" u="none" strike="noStrike" kern="0" cap="none" spc="0" normalizeH="0" baseline="0" noProof="0" dirty="0">
                <a:ln>
                  <a:noFill/>
                </a:ln>
                <a:solidFill>
                  <a:srgbClr val="FA9600"/>
                </a:solidFill>
                <a:effectLst/>
                <a:uLnTx/>
                <a:uFillTx/>
                <a:latin typeface="Calibri" panose="020F0502020204030204" pitchFamily="34" charset="0"/>
                <a:ea typeface="Calibri" panose="020F0502020204030204" pitchFamily="34" charset="0"/>
                <a:cs typeface="Calibri" panose="020F0502020204030204" pitchFamily="34" charset="0"/>
              </a:rPr>
              <a:t>MESSAGES</a:t>
            </a:r>
            <a:endParaRPr kumimoji="0" lang="en-GB" sz="2400" b="1" i="0" u="none" strike="noStrike" kern="0" cap="none" spc="0" normalizeH="0" baseline="0" noProof="0" dirty="0">
              <a:ln>
                <a:noFill/>
              </a:ln>
              <a:solidFill>
                <a:srgbClr val="FA96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2987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A9600"/>
        </a:solidFill>
        <a:effectLst/>
      </p:bgPr>
    </p:bg>
    <p:spTree>
      <p:nvGrpSpPr>
        <p:cNvPr id="1" name="">
          <a:extLst>
            <a:ext uri="{FF2B5EF4-FFF2-40B4-BE49-F238E27FC236}">
              <a16:creationId xmlns:a16="http://schemas.microsoft.com/office/drawing/2014/main" id="{3CEEA210-5D03-8490-1241-2C0B48E51A9A}"/>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E9B90BFE-A1AB-E1C2-8A14-B8C411887E3C}"/>
              </a:ext>
            </a:extLst>
          </p:cNvPr>
          <p:cNvSpPr txBox="1">
            <a:spLocks/>
          </p:cNvSpPr>
          <p:nvPr/>
        </p:nvSpPr>
        <p:spPr bwMode="auto">
          <a:xfrm>
            <a:off x="4103136"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solidFill>
                <a:srgbClr val="2B3749"/>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119/366 (32.5%) patients were described as having a learning difficulty rather than a learning disability and the two terms were often used interchangeably. </a:t>
            </a:r>
          </a:p>
        </p:txBody>
      </p:sp>
      <p:sp>
        <p:nvSpPr>
          <p:cNvPr id="5" name="Content Placeholder 2">
            <a:extLst>
              <a:ext uri="{FF2B5EF4-FFF2-40B4-BE49-F238E27FC236}">
                <a16:creationId xmlns:a16="http://schemas.microsoft.com/office/drawing/2014/main" id="{736CBF9C-A455-03BD-52C7-4FF72C61D802}"/>
              </a:ext>
            </a:extLst>
          </p:cNvPr>
          <p:cNvSpPr>
            <a:spLocks noGrp="1"/>
          </p:cNvSpPr>
          <p:nvPr>
            <p:ph idx="1"/>
          </p:nvPr>
        </p:nvSpPr>
        <p:spPr>
          <a:xfrm>
            <a:off x="144966" y="126008"/>
            <a:ext cx="11916405"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Use the correct terminology. LEARNING DISABILITY and LEARNING DIFFICULTY are not the same and using ‘LD’ does not help.</a:t>
            </a:r>
          </a:p>
        </p:txBody>
      </p:sp>
      <p:pic>
        <p:nvPicPr>
          <p:cNvPr id="4" name="Picture 3">
            <a:extLst>
              <a:ext uri="{FF2B5EF4-FFF2-40B4-BE49-F238E27FC236}">
                <a16:creationId xmlns:a16="http://schemas.microsoft.com/office/drawing/2014/main" id="{9F1A9D81-83B0-AC90-6B85-A8D2C65606B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pic>
        <p:nvPicPr>
          <p:cNvPr id="9" name="Picture 8">
            <a:extLst>
              <a:ext uri="{FF2B5EF4-FFF2-40B4-BE49-F238E27FC236}">
                <a16:creationId xmlns:a16="http://schemas.microsoft.com/office/drawing/2014/main" id="{656808CA-770B-8D60-4C5D-30D9A7A0F155}"/>
              </a:ext>
            </a:extLst>
          </p:cNvPr>
          <p:cNvPicPr>
            <a:picLocks noChangeAspect="1"/>
          </p:cNvPicPr>
          <p:nvPr/>
        </p:nvPicPr>
        <p:blipFill>
          <a:blip r:embed="rId4"/>
          <a:stretch>
            <a:fillRect/>
          </a:stretch>
        </p:blipFill>
        <p:spPr>
          <a:xfrm>
            <a:off x="5374261" y="1757638"/>
            <a:ext cx="5658640" cy="2695951"/>
          </a:xfrm>
          <a:prstGeom prst="rect">
            <a:avLst/>
          </a:prstGeom>
        </p:spPr>
      </p:pic>
    </p:spTree>
    <p:extLst>
      <p:ext uri="{BB962C8B-B14F-4D97-AF65-F5344CB8AC3E}">
        <p14:creationId xmlns:p14="http://schemas.microsoft.com/office/powerpoint/2010/main" val="3743655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99A95BB0-7AB7-0917-9ABA-D706428C69CF}"/>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089117FB-B0DA-AC51-7CB7-E70D14781D84}"/>
              </a:ext>
            </a:extLst>
          </p:cNvPr>
          <p:cNvSpPr txBox="1">
            <a:spLocks/>
          </p:cNvSpPr>
          <p:nvPr/>
        </p:nvSpPr>
        <p:spPr bwMode="auto">
          <a:xfrm>
            <a:off x="4170043"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22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Diagnosis of a learning disability was not always recorded on a register/list or patient record systems/in clinical notes. In addition, patients were commonly recorded as having a learning difficulty or the terms used interchangeably.</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175/196 (89.7%) organisations reported using alerts or flags on electronic patient records. </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However, only 310/583 (53.2%) patients had such alerts.</a:t>
            </a:r>
            <a:endParaRPr lang="en-GB"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A4CD23C1-8825-FF8D-68CF-4BA595D34B6B}"/>
              </a:ext>
            </a:extLst>
          </p:cNvPr>
          <p:cNvSpPr>
            <a:spLocks noGrp="1"/>
          </p:cNvSpPr>
          <p:nvPr>
            <p:ph idx="1"/>
          </p:nvPr>
        </p:nvSpPr>
        <p:spPr>
          <a:xfrm>
            <a:off x="1209368" y="126008"/>
            <a:ext cx="10852003"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Accurately record a person’s identified learning disability in the electronic patient record/clinical notes and in learning disability registers/lists.</a:t>
            </a:r>
            <a:endParaRPr lang="en-GB" sz="2200" b="1" cap="all" dirty="0">
              <a:solidFill>
                <a:schemeClr val="bg1"/>
              </a:solidFill>
              <a:latin typeface="Calibri" panose="020F0502020204030204" pitchFamily="34"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61D952F6-6E8F-9897-2E91-345737819B77}"/>
              </a:ext>
            </a:extLst>
          </p:cNvPr>
          <p:cNvSpPr txBox="1">
            <a:spLocks/>
          </p:cNvSpPr>
          <p:nvPr/>
        </p:nvSpPr>
        <p:spPr bwMode="auto">
          <a:xfrm>
            <a:off x="122536" y="126007"/>
            <a:ext cx="1008174" cy="1202049"/>
          </a:xfrm>
          <a:prstGeom prst="rect">
            <a:avLst/>
          </a:prstGeo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solidFill>
                  <a:schemeClr val="bg1"/>
                </a:solidFill>
                <a:latin typeface="Calibri" panose="020F0502020204030204" pitchFamily="34" charset="0"/>
                <a:cs typeface="Calibri" panose="020F0502020204030204" pitchFamily="34" charset="0"/>
              </a:rPr>
              <a:t>1</a:t>
            </a:r>
          </a:p>
        </p:txBody>
      </p:sp>
      <p:pic>
        <p:nvPicPr>
          <p:cNvPr id="4" name="Picture 3">
            <a:extLst>
              <a:ext uri="{FF2B5EF4-FFF2-40B4-BE49-F238E27FC236}">
                <a16:creationId xmlns:a16="http://schemas.microsoft.com/office/drawing/2014/main" id="{003DD13B-5BAC-1E03-65CB-6F027FA78D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spTree>
    <p:extLst>
      <p:ext uri="{BB962C8B-B14F-4D97-AF65-F5344CB8AC3E}">
        <p14:creationId xmlns:p14="http://schemas.microsoft.com/office/powerpoint/2010/main" val="4170245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a:extLst>
            <a:ext uri="{FF2B5EF4-FFF2-40B4-BE49-F238E27FC236}">
              <a16:creationId xmlns:a16="http://schemas.microsoft.com/office/drawing/2014/main" id="{CCA26251-683D-29F4-B6E7-A5A3158008EC}"/>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BE6A658F-65D4-56A2-969D-35837D257CFC}"/>
              </a:ext>
            </a:extLst>
          </p:cNvPr>
          <p:cNvSpPr txBox="1">
            <a:spLocks/>
          </p:cNvSpPr>
          <p:nvPr/>
        </p:nvSpPr>
        <p:spPr bwMode="auto">
          <a:xfrm>
            <a:off x="4170043" y="1407624"/>
            <a:ext cx="7891328" cy="5278880"/>
          </a:xfrm>
          <a:prstGeom prst="rect">
            <a:avLst/>
          </a:prstGeom>
          <a:solidFill>
            <a:schemeClr val="bg1"/>
          </a:solidFill>
          <a:ln w="38100">
            <a:noFill/>
            <a:miter lim="800000"/>
            <a:headEnd/>
            <a:tailEnd/>
          </a:ln>
          <a:effectLst>
            <a:outerShdw blurRad="107950" dist="12700" dir="5400000" algn="ctr">
              <a:srgbClr val="000000"/>
            </a:outerShdw>
          </a:effectLst>
          <a:scene3d>
            <a:camera prst="orthographicFront"/>
            <a:lightRig rig="threePt" dir="t"/>
          </a:scene3d>
          <a:sp3d>
            <a:bevelT/>
          </a:sp3d>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endParaRPr lang="en-GB" sz="700" b="1" dirty="0">
              <a:solidFill>
                <a:srgbClr val="002364"/>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22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This study found that patients and their carers were often not asked about the reasonable adjustments they needed during their hospital admission. There is a legal duty to deliver reasonable adjustments for patients. </a:t>
            </a:r>
          </a:p>
          <a:p>
            <a:pPr>
              <a:lnSpc>
                <a:spcPct val="107000"/>
              </a:lnSpc>
              <a:spcAft>
                <a:spcPts val="800"/>
              </a:spcAft>
            </a:pPr>
            <a:r>
              <a:rPr lang="en-US"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Only 292/666 (43.8%) patients and/or their carer were asked if any reasonable adjustments were needed during the admission.</a:t>
            </a:r>
            <a:endParaRPr lang="en-GB" sz="20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24BABBD8-D790-D8D7-750B-29EFB8C359EF}"/>
              </a:ext>
            </a:extLst>
          </p:cNvPr>
          <p:cNvSpPr>
            <a:spLocks noGrp="1"/>
          </p:cNvSpPr>
          <p:nvPr>
            <p:ph idx="1"/>
          </p:nvPr>
        </p:nvSpPr>
        <p:spPr>
          <a:xfrm>
            <a:off x="1209368" y="126008"/>
            <a:ext cx="10852003" cy="1202048"/>
          </a:xfrm>
          <a:solidFill>
            <a:srgbClr val="FA9600"/>
          </a:solidFill>
          <a:ln w="38100">
            <a:noFill/>
          </a:ln>
          <a:scene3d>
            <a:camera prst="orthographicFront"/>
            <a:lightRig rig="threePt" dir="t"/>
          </a:scene3d>
          <a:sp3d>
            <a:bevelT/>
          </a:sp3d>
        </p:spPr>
        <p:txBody>
          <a:bodyPr anchor="ctr">
            <a:noAutofit/>
          </a:bodyPr>
          <a:lstStyle/>
          <a:p>
            <a:pPr marL="0" indent="0">
              <a:buNone/>
            </a:pPr>
            <a:r>
              <a:rPr lang="en-US" sz="2200" b="1" cap="all" dirty="0">
                <a:solidFill>
                  <a:schemeClr val="bg1"/>
                </a:solidFill>
                <a:latin typeface="Calibri" panose="020F0502020204030204" pitchFamily="34" charset="0"/>
                <a:cs typeface="Times New Roman" panose="02020603050405020304" pitchFamily="18" charset="0"/>
              </a:rPr>
              <a:t>Assess and implement reasonable adjustments for patients with a learning disability. </a:t>
            </a:r>
            <a:endParaRPr lang="en-GB" sz="2200" b="1" cap="all" dirty="0">
              <a:solidFill>
                <a:schemeClr val="bg1"/>
              </a:solidFill>
              <a:latin typeface="Calibri" panose="020F0502020204030204" pitchFamily="34"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1A6F6D3A-DB55-1D8B-9997-F50BD0C9770A}"/>
              </a:ext>
            </a:extLst>
          </p:cNvPr>
          <p:cNvSpPr txBox="1">
            <a:spLocks/>
          </p:cNvSpPr>
          <p:nvPr/>
        </p:nvSpPr>
        <p:spPr bwMode="auto">
          <a:xfrm>
            <a:off x="122536" y="126007"/>
            <a:ext cx="1008174" cy="1202049"/>
          </a:xfrm>
          <a:prstGeom prst="rect">
            <a:avLst/>
          </a:prstGeom>
          <a:solidFill>
            <a:srgbClr val="FA9600"/>
          </a:solidFill>
          <a:ln w="38100">
            <a:noFill/>
            <a:miter lim="800000"/>
            <a:headEnd/>
            <a:tailEnd/>
          </a:ln>
          <a:scene3d>
            <a:camera prst="orthographicFront"/>
            <a:lightRig rig="threePt" dir="t"/>
          </a:scene3d>
          <a:sp3d>
            <a:bevelT/>
          </a:sp3d>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solidFill>
                  <a:schemeClr val="bg1"/>
                </a:solidFill>
                <a:latin typeface="Calibri" panose="020F0502020204030204" pitchFamily="34" charset="0"/>
                <a:cs typeface="Calibri" panose="020F0502020204030204" pitchFamily="34" charset="0"/>
              </a:rPr>
              <a:t>2</a:t>
            </a:r>
          </a:p>
        </p:txBody>
      </p:sp>
      <p:pic>
        <p:nvPicPr>
          <p:cNvPr id="4" name="Picture 3">
            <a:extLst>
              <a:ext uri="{FF2B5EF4-FFF2-40B4-BE49-F238E27FC236}">
                <a16:creationId xmlns:a16="http://schemas.microsoft.com/office/drawing/2014/main" id="{A20B507A-2357-DD4F-2C44-7DDDEC3771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209" y="1851101"/>
            <a:ext cx="3980985" cy="3980985"/>
          </a:xfrm>
          <a:prstGeom prst="rect">
            <a:avLst/>
          </a:prstGeom>
        </p:spPr>
      </p:pic>
    </p:spTree>
    <p:extLst>
      <p:ext uri="{BB962C8B-B14F-4D97-AF65-F5344CB8AC3E}">
        <p14:creationId xmlns:p14="http://schemas.microsoft.com/office/powerpoint/2010/main" val="41905732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PRESENTATION_ID" val="f7069973-aa87-4c00-a839-49fc856dbf25"/>
  <p:tag name="SLIDO_APP_VERSION" val="0.16.0.1124"/>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2_Office Theme 1">
      <a:dk1>
        <a:srgbClr val="007B85"/>
      </a:dk1>
      <a:lt1>
        <a:srgbClr val="ACDCD4"/>
      </a:lt1>
      <a:dk2>
        <a:srgbClr val="00535E"/>
      </a:dk2>
      <a:lt2>
        <a:srgbClr val="FFFFFF"/>
      </a:lt2>
      <a:accent1>
        <a:srgbClr val="ACDCD4"/>
      </a:accent1>
      <a:accent2>
        <a:srgbClr val="A9C398"/>
      </a:accent2>
      <a:accent3>
        <a:srgbClr val="D2EBE6"/>
      </a:accent3>
      <a:accent4>
        <a:srgbClr val="006871"/>
      </a:accent4>
      <a:accent5>
        <a:srgbClr val="D2EBE6"/>
      </a:accent5>
      <a:accent6>
        <a:srgbClr val="99B089"/>
      </a:accent6>
      <a:hlink>
        <a:srgbClr val="00AFDB"/>
      </a:hlink>
      <a:folHlink>
        <a:srgbClr val="00539B"/>
      </a:folHlink>
    </a:clrScheme>
    <a:fontScheme name="2_Office Them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1800" b="1" i="0" u="none" strike="noStrike" cap="none" normalizeH="0" baseline="-2500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1800" b="1" i="0" u="none" strike="noStrike" cap="none" normalizeH="0" baseline="-25000" smtClean="0">
            <a:ln>
              <a:noFill/>
            </a:ln>
            <a:solidFill>
              <a:schemeClr val="tx1"/>
            </a:solidFill>
            <a:effectLst/>
            <a:latin typeface="Arial" charset="0"/>
            <a:ea typeface="ＭＳ Ｐゴシック" charset="-128"/>
          </a:defRPr>
        </a:defPPr>
      </a:lstStyle>
    </a:lnDef>
  </a:objectDefaults>
  <a:extraClrSchemeLst>
    <a:extraClrScheme>
      <a:clrScheme name="2_Office Theme 1">
        <a:dk1>
          <a:srgbClr val="007B85"/>
        </a:dk1>
        <a:lt1>
          <a:srgbClr val="ACDCD4"/>
        </a:lt1>
        <a:dk2>
          <a:srgbClr val="00535E"/>
        </a:dk2>
        <a:lt2>
          <a:srgbClr val="FFFFFF"/>
        </a:lt2>
        <a:accent1>
          <a:srgbClr val="ACDCD4"/>
        </a:accent1>
        <a:accent2>
          <a:srgbClr val="A9C398"/>
        </a:accent2>
        <a:accent3>
          <a:srgbClr val="D2EBE6"/>
        </a:accent3>
        <a:accent4>
          <a:srgbClr val="006871"/>
        </a:accent4>
        <a:accent5>
          <a:srgbClr val="D2EBE6"/>
        </a:accent5>
        <a:accent6>
          <a:srgbClr val="99B089"/>
        </a:accent6>
        <a:hlink>
          <a:srgbClr val="00AFDB"/>
        </a:hlink>
        <a:folHlink>
          <a:srgbClr val="00539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2_Office Theme 1">
      <a:dk1>
        <a:srgbClr val="007B85"/>
      </a:dk1>
      <a:lt1>
        <a:srgbClr val="ACDCD4"/>
      </a:lt1>
      <a:dk2>
        <a:srgbClr val="00535E"/>
      </a:dk2>
      <a:lt2>
        <a:srgbClr val="FFFFFF"/>
      </a:lt2>
      <a:accent1>
        <a:srgbClr val="ACDCD4"/>
      </a:accent1>
      <a:accent2>
        <a:srgbClr val="A9C398"/>
      </a:accent2>
      <a:accent3>
        <a:srgbClr val="D2EBE6"/>
      </a:accent3>
      <a:accent4>
        <a:srgbClr val="006871"/>
      </a:accent4>
      <a:accent5>
        <a:srgbClr val="D2EBE6"/>
      </a:accent5>
      <a:accent6>
        <a:srgbClr val="99B089"/>
      </a:accent6>
      <a:hlink>
        <a:srgbClr val="00AFDB"/>
      </a:hlink>
      <a:folHlink>
        <a:srgbClr val="00539B"/>
      </a:folHlink>
    </a:clrScheme>
    <a:fontScheme name="2_Office Them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1800" b="1" i="0" u="none" strike="noStrike" cap="none" normalizeH="0" baseline="-2500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1800" b="1" i="0" u="none" strike="noStrike" cap="none" normalizeH="0" baseline="-25000" smtClean="0">
            <a:ln>
              <a:noFill/>
            </a:ln>
            <a:solidFill>
              <a:schemeClr val="tx1"/>
            </a:solidFill>
            <a:effectLst/>
            <a:latin typeface="Arial" charset="0"/>
            <a:ea typeface="ＭＳ Ｐゴシック" charset="-128"/>
          </a:defRPr>
        </a:defPPr>
      </a:lstStyle>
    </a:lnDef>
  </a:objectDefaults>
  <a:extraClrSchemeLst>
    <a:extraClrScheme>
      <a:clrScheme name="2_Office Theme 1">
        <a:dk1>
          <a:srgbClr val="007B85"/>
        </a:dk1>
        <a:lt1>
          <a:srgbClr val="ACDCD4"/>
        </a:lt1>
        <a:dk2>
          <a:srgbClr val="00535E"/>
        </a:dk2>
        <a:lt2>
          <a:srgbClr val="FFFFFF"/>
        </a:lt2>
        <a:accent1>
          <a:srgbClr val="ACDCD4"/>
        </a:accent1>
        <a:accent2>
          <a:srgbClr val="A9C398"/>
        </a:accent2>
        <a:accent3>
          <a:srgbClr val="D2EBE6"/>
        </a:accent3>
        <a:accent4>
          <a:srgbClr val="006871"/>
        </a:accent4>
        <a:accent5>
          <a:srgbClr val="D2EBE6"/>
        </a:accent5>
        <a:accent6>
          <a:srgbClr val="99B089"/>
        </a:accent6>
        <a:hlink>
          <a:srgbClr val="00AFDB"/>
        </a:hlink>
        <a:folHlink>
          <a:srgbClr val="00539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24427</TotalTime>
  <Words>1856</Words>
  <Application>Microsoft Office PowerPoint</Application>
  <PresentationFormat>Widescreen</PresentationFormat>
  <Paragraphs>139</Paragraphs>
  <Slides>20</Slides>
  <Notes>20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20</vt:i4>
      </vt:variant>
    </vt:vector>
  </HeadingPairs>
  <TitlesOfParts>
    <vt:vector size="27" baseType="lpstr">
      <vt:lpstr>Arial</vt:lpstr>
      <vt:lpstr>Calibri</vt:lpstr>
      <vt:lpstr>Wingdings</vt:lpstr>
      <vt:lpstr>Default Design</vt:lpstr>
      <vt:lpstr>2_Office Theme</vt:lpstr>
      <vt:lpstr>2_Office Theme</vt:lpstr>
      <vt:lpstr>1_Default Design</vt:lpstr>
      <vt:lpstr>PowerPoint Presentation</vt:lpstr>
      <vt:lpstr>PowerPoint Presentation</vt:lpstr>
      <vt:lpstr>Data Returns</vt:lpstr>
      <vt:lpstr>Age and Sex of Study Population</vt:lpstr>
      <vt:lpstr>Overall Quality of Care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Accurately record learning disability diagnoses</vt:lpstr>
      <vt:lpstr>Assess and implement reasonable adjustments</vt:lpstr>
      <vt:lpstr>Use mental capacity decision support tools</vt:lpstr>
      <vt:lpstr>Involve patients with a learning disability and their carers in care decisions</vt:lpstr>
      <vt:lpstr>Commission learning disability services to enable equitable access to care for patients with a learning disability</vt:lpstr>
      <vt:lpstr>PowerPoint Presentation</vt:lpstr>
      <vt:lpstr>PowerPoint Presentation</vt:lpstr>
    </vt:vector>
  </TitlesOfParts>
  <Company>NCEPOD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Acute Kidney Injury</dc:title>
  <dc:creator>Marisa Mason</dc:creator>
  <cp:lastModifiedBy>Marisa Mason</cp:lastModifiedBy>
  <cp:revision>535</cp:revision>
  <cp:lastPrinted>2025-12-04T11:04:47Z</cp:lastPrinted>
  <dcterms:created xsi:type="dcterms:W3CDTF">2008-11-02T22:09:09Z</dcterms:created>
  <dcterms:modified xsi:type="dcterms:W3CDTF">2026-06-03T11:57:02Z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PresentationID">
    <vt:lpwstr>f7069973-aa87-4c00-a839-49fc856dbf25</vt:lpwstr>
  </property>
  <property fmtid="{D5CDD505-2E9C-101B-9397-08002B2CF9AE}" pid="3" name="SlidoAppVersion">
    <vt:lpwstr>0.16.0.1124</vt:lpwstr>
  </property>
</Properties>
</file>